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</p:sldIdLst>
  <p:sldSz cx="12954000" cy="7562850"/>
  <p:notesSz cx="12954000" cy="75628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364" y="-9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13400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7337425" y="0"/>
            <a:ext cx="5613400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AA688-1953-4494-B68F-D1411589F3DD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48125" y="566738"/>
            <a:ext cx="4857750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95400" y="3592513"/>
            <a:ext cx="10363200" cy="3403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5613400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7337425" y="7183438"/>
            <a:ext cx="5613400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F5BFC-72AE-4B90-B9DE-E9E23368F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332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2026" y="2344483"/>
            <a:ext cx="11016298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44052" y="4235196"/>
            <a:ext cx="9072245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48017" y="1739455"/>
            <a:ext cx="5637752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74580" y="1739455"/>
            <a:ext cx="5637752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00954" cy="756000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4238" y="2264410"/>
            <a:ext cx="5455029" cy="1912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8017" y="1739455"/>
            <a:ext cx="11664315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06519" y="7033450"/>
            <a:ext cx="414731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48017" y="7033450"/>
            <a:ext cx="2980880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31452" y="7033450"/>
            <a:ext cx="2980880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g"/><Relationship Id="rId11" Type="http://schemas.openxmlformats.org/officeDocument/2006/relationships/image" Target="../media/image53.png"/><Relationship Id="rId5" Type="http://schemas.openxmlformats.org/officeDocument/2006/relationships/image" Target="../media/image48.jpg"/><Relationship Id="rId10" Type="http://schemas.openxmlformats.org/officeDocument/2006/relationships/hyperlink" Target="http://www.ecohim.ru/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hyperlink" Target="http://www.ecohim.ru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60.jpg"/><Relationship Id="rId7" Type="http://schemas.openxmlformats.org/officeDocument/2006/relationships/image" Target="../media/image63.jpg"/><Relationship Id="rId12" Type="http://schemas.openxmlformats.org/officeDocument/2006/relationships/image" Target="../media/image68.jpg"/><Relationship Id="rId17" Type="http://schemas.openxmlformats.org/officeDocument/2006/relationships/image" Target="../media/image73.png"/><Relationship Id="rId2" Type="http://schemas.openxmlformats.org/officeDocument/2006/relationships/image" Target="../media/image59.jp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11" Type="http://schemas.openxmlformats.org/officeDocument/2006/relationships/image" Target="../media/image67.jp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hyperlink" Target="http://www.ecohim.ru/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ohim.ru/" TargetMode="External"/><Relationship Id="rId3" Type="http://schemas.openxmlformats.org/officeDocument/2006/relationships/image" Target="../media/image76.png"/><Relationship Id="rId7" Type="http://schemas.openxmlformats.org/officeDocument/2006/relationships/image" Target="../media/image80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3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4.png"/><Relationship Id="rId2" Type="http://schemas.openxmlformats.org/officeDocument/2006/relationships/image" Target="../media/image81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2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hyperlink" Target="http://www.ecohim.ru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96.png"/><Relationship Id="rId7" Type="http://schemas.openxmlformats.org/officeDocument/2006/relationships/image" Target="../media/image100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Relationship Id="rId9" Type="http://schemas.openxmlformats.org/officeDocument/2006/relationships/hyperlink" Target="http://www.ecohim.ru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3.png"/><Relationship Id="rId7" Type="http://schemas.openxmlformats.org/officeDocument/2006/relationships/hyperlink" Target="http://www.ecohim.ru/" TargetMode="External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3" Type="http://schemas.openxmlformats.org/officeDocument/2006/relationships/image" Target="../media/image1.png"/><Relationship Id="rId7" Type="http://schemas.openxmlformats.org/officeDocument/2006/relationships/image" Target="../media/image111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jp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hyperlink" Target="http://www.ecohim.ru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ohim.ru/" TargetMode="External"/><Relationship Id="rId3" Type="http://schemas.openxmlformats.org/officeDocument/2006/relationships/image" Target="../media/image114.jpg"/><Relationship Id="rId7" Type="http://schemas.openxmlformats.org/officeDocument/2006/relationships/image" Target="../media/image104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3.png"/><Relationship Id="rId4" Type="http://schemas.openxmlformats.org/officeDocument/2006/relationships/image" Target="../media/image1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hyperlink" Target="http://www.ecohim.ru/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cohim.ru/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26" Type="http://schemas.openxmlformats.org/officeDocument/2006/relationships/image" Target="../media/image142.png"/><Relationship Id="rId3" Type="http://schemas.openxmlformats.org/officeDocument/2006/relationships/image" Target="../media/image120.png"/><Relationship Id="rId21" Type="http://schemas.openxmlformats.org/officeDocument/2006/relationships/image" Target="../media/image138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5" Type="http://schemas.openxmlformats.org/officeDocument/2006/relationships/image" Target="../media/image141.png"/><Relationship Id="rId2" Type="http://schemas.openxmlformats.org/officeDocument/2006/relationships/image" Target="../media/image119.png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24" Type="http://schemas.openxmlformats.org/officeDocument/2006/relationships/hyperlink" Target="http://www.ecohim.ru/" TargetMode="External"/><Relationship Id="rId5" Type="http://schemas.openxmlformats.org/officeDocument/2006/relationships/image" Target="../media/image122.png"/><Relationship Id="rId15" Type="http://schemas.openxmlformats.org/officeDocument/2006/relationships/image" Target="../media/image132.png"/><Relationship Id="rId23" Type="http://schemas.openxmlformats.org/officeDocument/2006/relationships/image" Target="../media/image140.png"/><Relationship Id="rId10" Type="http://schemas.openxmlformats.org/officeDocument/2006/relationships/image" Target="../media/image127.png"/><Relationship Id="rId19" Type="http://schemas.openxmlformats.org/officeDocument/2006/relationships/image" Target="../media/image136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Relationship Id="rId22" Type="http://schemas.openxmlformats.org/officeDocument/2006/relationships/image" Target="../media/image1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g"/><Relationship Id="rId3" Type="http://schemas.openxmlformats.org/officeDocument/2006/relationships/image" Target="../media/image144.png"/><Relationship Id="rId7" Type="http://schemas.openxmlformats.org/officeDocument/2006/relationships/image" Target="../media/image147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jpg"/><Relationship Id="rId5" Type="http://schemas.openxmlformats.org/officeDocument/2006/relationships/image" Target="../media/image109.png"/><Relationship Id="rId4" Type="http://schemas.openxmlformats.org/officeDocument/2006/relationships/image" Target="../media/image145.png"/><Relationship Id="rId9" Type="http://schemas.openxmlformats.org/officeDocument/2006/relationships/hyperlink" Target="http://www.ecohim.r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cohim.ru/" TargetMode="External"/><Relationship Id="rId5" Type="http://schemas.openxmlformats.org/officeDocument/2006/relationships/image" Target="../media/image150.png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g"/><Relationship Id="rId3" Type="http://schemas.openxmlformats.org/officeDocument/2006/relationships/image" Target="../media/image152.png"/><Relationship Id="rId7" Type="http://schemas.openxmlformats.org/officeDocument/2006/relationships/image" Target="../media/image156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5.jpg"/><Relationship Id="rId11" Type="http://schemas.openxmlformats.org/officeDocument/2006/relationships/hyperlink" Target="http://www.ecohim.ru/" TargetMode="External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g"/><Relationship Id="rId3" Type="http://schemas.openxmlformats.org/officeDocument/2006/relationships/image" Target="../media/image160.png"/><Relationship Id="rId7" Type="http://schemas.openxmlformats.org/officeDocument/2006/relationships/image" Target="../media/image164.jpg"/><Relationship Id="rId12" Type="http://schemas.openxmlformats.org/officeDocument/2006/relationships/hyperlink" Target="http://www.ecohim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g"/><Relationship Id="rId11" Type="http://schemas.openxmlformats.org/officeDocument/2006/relationships/hyperlink" Target="mailto:sale@ecohim.ru" TargetMode="External"/><Relationship Id="rId5" Type="http://schemas.openxmlformats.org/officeDocument/2006/relationships/image" Target="../media/image162.jpg"/><Relationship Id="rId10" Type="http://schemas.openxmlformats.org/officeDocument/2006/relationships/image" Target="../media/image167.jpg"/><Relationship Id="rId4" Type="http://schemas.openxmlformats.org/officeDocument/2006/relationships/image" Target="../media/image161.png"/><Relationship Id="rId9" Type="http://schemas.openxmlformats.org/officeDocument/2006/relationships/image" Target="../media/image16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69.png"/><Relationship Id="rId7" Type="http://schemas.openxmlformats.org/officeDocument/2006/relationships/image" Target="../media/image84.png"/><Relationship Id="rId12" Type="http://schemas.openxmlformats.org/officeDocument/2006/relationships/hyperlink" Target="http://www.ecohim.ru/" TargetMode="Externa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2.png"/><Relationship Id="rId11" Type="http://schemas.openxmlformats.org/officeDocument/2006/relationships/image" Target="../media/image88.png"/><Relationship Id="rId5" Type="http://schemas.openxmlformats.org/officeDocument/2006/relationships/image" Target="../media/image171.png"/><Relationship Id="rId10" Type="http://schemas.openxmlformats.org/officeDocument/2006/relationships/image" Target="../media/image87.png"/><Relationship Id="rId4" Type="http://schemas.openxmlformats.org/officeDocument/2006/relationships/image" Target="../media/image170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cohim.ru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cohim.ru/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hyperlink" Target="http://www.ecohim.ru/" TargetMode="Externa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hyperlink" Target="http://www.ecohim.ru/" TargetMode="Externa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11" Type="http://schemas.openxmlformats.org/officeDocument/2006/relationships/hyperlink" Target="http://www.ecohim.ru/" TargetMode="External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cohim.ru/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hyperlink" Target="http://www.ecohim.ru/" TargetMode="External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1544040" y="1024381"/>
            <a:ext cx="1042669" cy="276860"/>
          </a:xfrm>
          <a:custGeom>
            <a:avLst/>
            <a:gdLst/>
            <a:ahLst/>
            <a:cxnLst/>
            <a:rect l="l" t="t" r="r" b="b"/>
            <a:pathLst>
              <a:path w="1042669" h="276859">
                <a:moveTo>
                  <a:pt x="36664" y="218427"/>
                </a:moveTo>
                <a:lnTo>
                  <a:pt x="4013" y="218427"/>
                </a:lnTo>
                <a:lnTo>
                  <a:pt x="2235" y="218871"/>
                </a:lnTo>
                <a:lnTo>
                  <a:pt x="889" y="221107"/>
                </a:lnTo>
                <a:lnTo>
                  <a:pt x="0" y="222453"/>
                </a:lnTo>
                <a:lnTo>
                  <a:pt x="0" y="262242"/>
                </a:lnTo>
                <a:lnTo>
                  <a:pt x="9385" y="262242"/>
                </a:lnTo>
                <a:lnTo>
                  <a:pt x="9385" y="227368"/>
                </a:lnTo>
                <a:lnTo>
                  <a:pt x="10287" y="226923"/>
                </a:lnTo>
                <a:lnTo>
                  <a:pt x="11176" y="226021"/>
                </a:lnTo>
                <a:lnTo>
                  <a:pt x="36664" y="226021"/>
                </a:lnTo>
                <a:lnTo>
                  <a:pt x="36664" y="218427"/>
                </a:lnTo>
                <a:close/>
              </a:path>
              <a:path w="1042669" h="276859">
                <a:moveTo>
                  <a:pt x="105486" y="245249"/>
                </a:moveTo>
                <a:lnTo>
                  <a:pt x="105460" y="234518"/>
                </a:lnTo>
                <a:lnTo>
                  <a:pt x="105054" y="227812"/>
                </a:lnTo>
                <a:lnTo>
                  <a:pt x="103251" y="226021"/>
                </a:lnTo>
                <a:lnTo>
                  <a:pt x="100571" y="223342"/>
                </a:lnTo>
                <a:lnTo>
                  <a:pt x="96558" y="218871"/>
                </a:lnTo>
                <a:lnTo>
                  <a:pt x="95224" y="218770"/>
                </a:lnTo>
                <a:lnTo>
                  <a:pt x="95224" y="234518"/>
                </a:lnTo>
                <a:lnTo>
                  <a:pt x="95224" y="247040"/>
                </a:lnTo>
                <a:lnTo>
                  <a:pt x="94335" y="249720"/>
                </a:lnTo>
                <a:lnTo>
                  <a:pt x="93421" y="251053"/>
                </a:lnTo>
                <a:lnTo>
                  <a:pt x="92532" y="252844"/>
                </a:lnTo>
                <a:lnTo>
                  <a:pt x="89839" y="255079"/>
                </a:lnTo>
                <a:lnTo>
                  <a:pt x="74206" y="255079"/>
                </a:lnTo>
                <a:lnTo>
                  <a:pt x="74206" y="226923"/>
                </a:lnTo>
                <a:lnTo>
                  <a:pt x="76009" y="226021"/>
                </a:lnTo>
                <a:lnTo>
                  <a:pt x="89839" y="226021"/>
                </a:lnTo>
                <a:lnTo>
                  <a:pt x="92989" y="228257"/>
                </a:lnTo>
                <a:lnTo>
                  <a:pt x="94335" y="230949"/>
                </a:lnTo>
                <a:lnTo>
                  <a:pt x="94780" y="232283"/>
                </a:lnTo>
                <a:lnTo>
                  <a:pt x="95224" y="234518"/>
                </a:lnTo>
                <a:lnTo>
                  <a:pt x="95224" y="218770"/>
                </a:lnTo>
                <a:lnTo>
                  <a:pt x="90741" y="218427"/>
                </a:lnTo>
                <a:lnTo>
                  <a:pt x="70624" y="218427"/>
                </a:lnTo>
                <a:lnTo>
                  <a:pt x="68846" y="218871"/>
                </a:lnTo>
                <a:lnTo>
                  <a:pt x="67056" y="219773"/>
                </a:lnTo>
                <a:lnTo>
                  <a:pt x="64363" y="222453"/>
                </a:lnTo>
                <a:lnTo>
                  <a:pt x="64363" y="276542"/>
                </a:lnTo>
                <a:lnTo>
                  <a:pt x="74206" y="276542"/>
                </a:lnTo>
                <a:lnTo>
                  <a:pt x="74206" y="262242"/>
                </a:lnTo>
                <a:lnTo>
                  <a:pt x="97904" y="262242"/>
                </a:lnTo>
                <a:lnTo>
                  <a:pt x="101930" y="255981"/>
                </a:lnTo>
                <a:lnTo>
                  <a:pt x="102552" y="255079"/>
                </a:lnTo>
                <a:lnTo>
                  <a:pt x="105054" y="251510"/>
                </a:lnTo>
                <a:lnTo>
                  <a:pt x="105486" y="245249"/>
                </a:lnTo>
                <a:close/>
              </a:path>
              <a:path w="1042669" h="276859">
                <a:moveTo>
                  <a:pt x="181940" y="218427"/>
                </a:moveTo>
                <a:lnTo>
                  <a:pt x="172123" y="218427"/>
                </a:lnTo>
                <a:lnTo>
                  <a:pt x="157365" y="251955"/>
                </a:lnTo>
                <a:lnTo>
                  <a:pt x="143497" y="218427"/>
                </a:lnTo>
                <a:lnTo>
                  <a:pt x="133223" y="218427"/>
                </a:lnTo>
                <a:lnTo>
                  <a:pt x="152438" y="262229"/>
                </a:lnTo>
                <a:lnTo>
                  <a:pt x="145732" y="276542"/>
                </a:lnTo>
                <a:lnTo>
                  <a:pt x="155575" y="276542"/>
                </a:lnTo>
                <a:lnTo>
                  <a:pt x="166725" y="251955"/>
                </a:lnTo>
                <a:lnTo>
                  <a:pt x="181940" y="218427"/>
                </a:lnTo>
                <a:close/>
              </a:path>
              <a:path w="1042669" h="276859">
                <a:moveTo>
                  <a:pt x="194970" y="83464"/>
                </a:moveTo>
                <a:lnTo>
                  <a:pt x="184861" y="24688"/>
                </a:lnTo>
                <a:lnTo>
                  <a:pt x="147066" y="0"/>
                </a:lnTo>
                <a:lnTo>
                  <a:pt x="5270" y="0"/>
                </a:lnTo>
                <a:lnTo>
                  <a:pt x="5270" y="42824"/>
                </a:lnTo>
                <a:lnTo>
                  <a:pt x="132943" y="42824"/>
                </a:lnTo>
                <a:lnTo>
                  <a:pt x="137464" y="55003"/>
                </a:lnTo>
                <a:lnTo>
                  <a:pt x="138176" y="62953"/>
                </a:lnTo>
                <a:lnTo>
                  <a:pt x="11150" y="62953"/>
                </a:lnTo>
                <a:lnTo>
                  <a:pt x="11150" y="102768"/>
                </a:lnTo>
                <a:lnTo>
                  <a:pt x="137858" y="102768"/>
                </a:lnTo>
                <a:lnTo>
                  <a:pt x="137756" y="113753"/>
                </a:lnTo>
                <a:lnTo>
                  <a:pt x="133756" y="122682"/>
                </a:lnTo>
                <a:lnTo>
                  <a:pt x="5283" y="122682"/>
                </a:lnTo>
                <a:lnTo>
                  <a:pt x="5283" y="165493"/>
                </a:lnTo>
                <a:lnTo>
                  <a:pt x="145834" y="165493"/>
                </a:lnTo>
                <a:lnTo>
                  <a:pt x="160324" y="162877"/>
                </a:lnTo>
                <a:lnTo>
                  <a:pt x="172440" y="156121"/>
                </a:lnTo>
                <a:lnTo>
                  <a:pt x="181559" y="146951"/>
                </a:lnTo>
                <a:lnTo>
                  <a:pt x="187058" y="137058"/>
                </a:lnTo>
                <a:lnTo>
                  <a:pt x="193065" y="112204"/>
                </a:lnTo>
                <a:lnTo>
                  <a:pt x="194970" y="83464"/>
                </a:lnTo>
                <a:close/>
              </a:path>
              <a:path w="1042669" h="276859">
                <a:moveTo>
                  <a:pt x="251231" y="222453"/>
                </a:moveTo>
                <a:lnTo>
                  <a:pt x="249897" y="220662"/>
                </a:lnTo>
                <a:lnTo>
                  <a:pt x="248107" y="218871"/>
                </a:lnTo>
                <a:lnTo>
                  <a:pt x="245884" y="218427"/>
                </a:lnTo>
                <a:lnTo>
                  <a:pt x="214134" y="218427"/>
                </a:lnTo>
                <a:lnTo>
                  <a:pt x="212344" y="220662"/>
                </a:lnTo>
                <a:lnTo>
                  <a:pt x="211010" y="222453"/>
                </a:lnTo>
                <a:lnTo>
                  <a:pt x="211010" y="262242"/>
                </a:lnTo>
                <a:lnTo>
                  <a:pt x="220395" y="262242"/>
                </a:lnTo>
                <a:lnTo>
                  <a:pt x="220395" y="227812"/>
                </a:lnTo>
                <a:lnTo>
                  <a:pt x="220853" y="226923"/>
                </a:lnTo>
                <a:lnTo>
                  <a:pt x="221297" y="226466"/>
                </a:lnTo>
                <a:lnTo>
                  <a:pt x="222173" y="226021"/>
                </a:lnTo>
                <a:lnTo>
                  <a:pt x="240525" y="226021"/>
                </a:lnTo>
                <a:lnTo>
                  <a:pt x="241401" y="226923"/>
                </a:lnTo>
                <a:lnTo>
                  <a:pt x="241401" y="262242"/>
                </a:lnTo>
                <a:lnTo>
                  <a:pt x="251231" y="262242"/>
                </a:lnTo>
                <a:lnTo>
                  <a:pt x="251231" y="226021"/>
                </a:lnTo>
                <a:lnTo>
                  <a:pt x="251231" y="222453"/>
                </a:lnTo>
                <a:close/>
              </a:path>
              <a:path w="1042669" h="276859">
                <a:moveTo>
                  <a:pt x="324561" y="222453"/>
                </a:moveTo>
                <a:lnTo>
                  <a:pt x="323215" y="220662"/>
                </a:lnTo>
                <a:lnTo>
                  <a:pt x="321424" y="218871"/>
                </a:lnTo>
                <a:lnTo>
                  <a:pt x="319633" y="218427"/>
                </a:lnTo>
                <a:lnTo>
                  <a:pt x="287896" y="218427"/>
                </a:lnTo>
                <a:lnTo>
                  <a:pt x="285661" y="220662"/>
                </a:lnTo>
                <a:lnTo>
                  <a:pt x="284327" y="222453"/>
                </a:lnTo>
                <a:lnTo>
                  <a:pt x="284327" y="262242"/>
                </a:lnTo>
                <a:lnTo>
                  <a:pt x="294157" y="262242"/>
                </a:lnTo>
                <a:lnTo>
                  <a:pt x="294157" y="226923"/>
                </a:lnTo>
                <a:lnTo>
                  <a:pt x="294601" y="226466"/>
                </a:lnTo>
                <a:lnTo>
                  <a:pt x="295046" y="226466"/>
                </a:lnTo>
                <a:lnTo>
                  <a:pt x="295503" y="226021"/>
                </a:lnTo>
                <a:lnTo>
                  <a:pt x="313817" y="226021"/>
                </a:lnTo>
                <a:lnTo>
                  <a:pt x="314274" y="226466"/>
                </a:lnTo>
                <a:lnTo>
                  <a:pt x="315163" y="226923"/>
                </a:lnTo>
                <a:lnTo>
                  <a:pt x="315163" y="262242"/>
                </a:lnTo>
                <a:lnTo>
                  <a:pt x="324561" y="262242"/>
                </a:lnTo>
                <a:lnTo>
                  <a:pt x="324561" y="226021"/>
                </a:lnTo>
                <a:lnTo>
                  <a:pt x="324561" y="222453"/>
                </a:lnTo>
                <a:close/>
              </a:path>
              <a:path w="1042669" h="276859">
                <a:moveTo>
                  <a:pt x="396976" y="227368"/>
                </a:moveTo>
                <a:lnTo>
                  <a:pt x="395643" y="223799"/>
                </a:lnTo>
                <a:lnTo>
                  <a:pt x="391617" y="219773"/>
                </a:lnTo>
                <a:lnTo>
                  <a:pt x="388493" y="218427"/>
                </a:lnTo>
                <a:lnTo>
                  <a:pt x="359867" y="218427"/>
                </a:lnTo>
                <a:lnTo>
                  <a:pt x="359867" y="226021"/>
                </a:lnTo>
                <a:lnTo>
                  <a:pt x="382676" y="226021"/>
                </a:lnTo>
                <a:lnTo>
                  <a:pt x="384911" y="226466"/>
                </a:lnTo>
                <a:lnTo>
                  <a:pt x="386245" y="227812"/>
                </a:lnTo>
                <a:lnTo>
                  <a:pt x="387146" y="229158"/>
                </a:lnTo>
                <a:lnTo>
                  <a:pt x="387146" y="234962"/>
                </a:lnTo>
                <a:lnTo>
                  <a:pt x="387146" y="242557"/>
                </a:lnTo>
                <a:lnTo>
                  <a:pt x="387146" y="253746"/>
                </a:lnTo>
                <a:lnTo>
                  <a:pt x="386689" y="254635"/>
                </a:lnTo>
                <a:lnTo>
                  <a:pt x="385800" y="255079"/>
                </a:lnTo>
                <a:lnTo>
                  <a:pt x="369697" y="255079"/>
                </a:lnTo>
                <a:lnTo>
                  <a:pt x="368363" y="254190"/>
                </a:lnTo>
                <a:lnTo>
                  <a:pt x="366572" y="252399"/>
                </a:lnTo>
                <a:lnTo>
                  <a:pt x="366572" y="245694"/>
                </a:lnTo>
                <a:lnTo>
                  <a:pt x="367474" y="244360"/>
                </a:lnTo>
                <a:lnTo>
                  <a:pt x="367474" y="243916"/>
                </a:lnTo>
                <a:lnTo>
                  <a:pt x="368820" y="242557"/>
                </a:lnTo>
                <a:lnTo>
                  <a:pt x="387146" y="242557"/>
                </a:lnTo>
                <a:lnTo>
                  <a:pt x="387146" y="234962"/>
                </a:lnTo>
                <a:lnTo>
                  <a:pt x="366141" y="234962"/>
                </a:lnTo>
                <a:lnTo>
                  <a:pt x="363004" y="235419"/>
                </a:lnTo>
                <a:lnTo>
                  <a:pt x="360311" y="237655"/>
                </a:lnTo>
                <a:lnTo>
                  <a:pt x="357200" y="240779"/>
                </a:lnTo>
                <a:lnTo>
                  <a:pt x="356793" y="243916"/>
                </a:lnTo>
                <a:lnTo>
                  <a:pt x="356743" y="257314"/>
                </a:lnTo>
                <a:lnTo>
                  <a:pt x="360311" y="260451"/>
                </a:lnTo>
                <a:lnTo>
                  <a:pt x="363004" y="262242"/>
                </a:lnTo>
                <a:lnTo>
                  <a:pt x="393839" y="262242"/>
                </a:lnTo>
                <a:lnTo>
                  <a:pt x="395198" y="260451"/>
                </a:lnTo>
                <a:lnTo>
                  <a:pt x="396976" y="259105"/>
                </a:lnTo>
                <a:lnTo>
                  <a:pt x="396976" y="255079"/>
                </a:lnTo>
                <a:lnTo>
                  <a:pt x="396976" y="242557"/>
                </a:lnTo>
                <a:lnTo>
                  <a:pt x="396976" y="227368"/>
                </a:lnTo>
                <a:close/>
              </a:path>
              <a:path w="1042669" h="276859">
                <a:moveTo>
                  <a:pt x="410565" y="165493"/>
                </a:moveTo>
                <a:lnTo>
                  <a:pt x="353822" y="102666"/>
                </a:lnTo>
                <a:lnTo>
                  <a:pt x="333959" y="80670"/>
                </a:lnTo>
                <a:lnTo>
                  <a:pt x="348551" y="62903"/>
                </a:lnTo>
                <a:lnTo>
                  <a:pt x="400227" y="0"/>
                </a:lnTo>
                <a:lnTo>
                  <a:pt x="333349" y="0"/>
                </a:lnTo>
                <a:lnTo>
                  <a:pt x="288036" y="62903"/>
                </a:lnTo>
                <a:lnTo>
                  <a:pt x="267271" y="62903"/>
                </a:lnTo>
                <a:lnTo>
                  <a:pt x="267271" y="0"/>
                </a:lnTo>
                <a:lnTo>
                  <a:pt x="212293" y="0"/>
                </a:lnTo>
                <a:lnTo>
                  <a:pt x="212293" y="165493"/>
                </a:lnTo>
                <a:lnTo>
                  <a:pt x="267271" y="165493"/>
                </a:lnTo>
                <a:lnTo>
                  <a:pt x="267271" y="102666"/>
                </a:lnTo>
                <a:lnTo>
                  <a:pt x="288036" y="102666"/>
                </a:lnTo>
                <a:lnTo>
                  <a:pt x="339915" y="165493"/>
                </a:lnTo>
                <a:lnTo>
                  <a:pt x="410565" y="165493"/>
                </a:lnTo>
                <a:close/>
              </a:path>
              <a:path w="1042669" h="276859">
                <a:moveTo>
                  <a:pt x="480136" y="218427"/>
                </a:moveTo>
                <a:lnTo>
                  <a:pt x="470293" y="218427"/>
                </a:lnTo>
                <a:lnTo>
                  <a:pt x="470293" y="262242"/>
                </a:lnTo>
                <a:lnTo>
                  <a:pt x="480136" y="262242"/>
                </a:lnTo>
                <a:lnTo>
                  <a:pt x="480136" y="218427"/>
                </a:lnTo>
                <a:close/>
              </a:path>
              <a:path w="1042669" h="276859">
                <a:moveTo>
                  <a:pt x="511873" y="262242"/>
                </a:moveTo>
                <a:lnTo>
                  <a:pt x="493547" y="243014"/>
                </a:lnTo>
                <a:lnTo>
                  <a:pt x="492645" y="242112"/>
                </a:lnTo>
                <a:lnTo>
                  <a:pt x="491756" y="240779"/>
                </a:lnTo>
                <a:lnTo>
                  <a:pt x="491756" y="238544"/>
                </a:lnTo>
                <a:lnTo>
                  <a:pt x="493979" y="236308"/>
                </a:lnTo>
                <a:lnTo>
                  <a:pt x="510527" y="218440"/>
                </a:lnTo>
                <a:lnTo>
                  <a:pt x="498906" y="218440"/>
                </a:lnTo>
                <a:lnTo>
                  <a:pt x="485038" y="234073"/>
                </a:lnTo>
                <a:lnTo>
                  <a:pt x="483717" y="235419"/>
                </a:lnTo>
                <a:lnTo>
                  <a:pt x="481914" y="237642"/>
                </a:lnTo>
                <a:lnTo>
                  <a:pt x="481914" y="242112"/>
                </a:lnTo>
                <a:lnTo>
                  <a:pt x="483260" y="243916"/>
                </a:lnTo>
                <a:lnTo>
                  <a:pt x="484593" y="244792"/>
                </a:lnTo>
                <a:lnTo>
                  <a:pt x="500253" y="262242"/>
                </a:lnTo>
                <a:lnTo>
                  <a:pt x="511873" y="262242"/>
                </a:lnTo>
                <a:close/>
              </a:path>
              <a:path w="1042669" h="276859">
                <a:moveTo>
                  <a:pt x="561479" y="217982"/>
                </a:moveTo>
                <a:lnTo>
                  <a:pt x="556133" y="217982"/>
                </a:lnTo>
                <a:lnTo>
                  <a:pt x="548525" y="218427"/>
                </a:lnTo>
                <a:lnTo>
                  <a:pt x="538683" y="227368"/>
                </a:lnTo>
                <a:lnTo>
                  <a:pt x="538238" y="235864"/>
                </a:lnTo>
                <a:lnTo>
                  <a:pt x="538238" y="245237"/>
                </a:lnTo>
                <a:lnTo>
                  <a:pt x="538683" y="253301"/>
                </a:lnTo>
                <a:lnTo>
                  <a:pt x="543598" y="258216"/>
                </a:lnTo>
                <a:lnTo>
                  <a:pt x="548525" y="262686"/>
                </a:lnTo>
                <a:lnTo>
                  <a:pt x="561479" y="262686"/>
                </a:lnTo>
                <a:lnTo>
                  <a:pt x="561479" y="255524"/>
                </a:lnTo>
                <a:lnTo>
                  <a:pt x="557911" y="255524"/>
                </a:lnTo>
                <a:lnTo>
                  <a:pt x="553885" y="255079"/>
                </a:lnTo>
                <a:lnTo>
                  <a:pt x="550760" y="251955"/>
                </a:lnTo>
                <a:lnTo>
                  <a:pt x="548081" y="248818"/>
                </a:lnTo>
                <a:lnTo>
                  <a:pt x="548081" y="232283"/>
                </a:lnTo>
                <a:lnTo>
                  <a:pt x="553440" y="226021"/>
                </a:lnTo>
                <a:lnTo>
                  <a:pt x="558355" y="225577"/>
                </a:lnTo>
                <a:lnTo>
                  <a:pt x="561479" y="225577"/>
                </a:lnTo>
                <a:lnTo>
                  <a:pt x="561479" y="217982"/>
                </a:lnTo>
                <a:close/>
              </a:path>
              <a:path w="1042669" h="276859">
                <a:moveTo>
                  <a:pt x="584746" y="235864"/>
                </a:moveTo>
                <a:lnTo>
                  <a:pt x="584276" y="227368"/>
                </a:lnTo>
                <a:lnTo>
                  <a:pt x="579386" y="222885"/>
                </a:lnTo>
                <a:lnTo>
                  <a:pt x="574459" y="218427"/>
                </a:lnTo>
                <a:lnTo>
                  <a:pt x="566851" y="217982"/>
                </a:lnTo>
                <a:lnTo>
                  <a:pt x="561492" y="217982"/>
                </a:lnTo>
                <a:lnTo>
                  <a:pt x="561492" y="225577"/>
                </a:lnTo>
                <a:lnTo>
                  <a:pt x="565061" y="225577"/>
                </a:lnTo>
                <a:lnTo>
                  <a:pt x="569087" y="226021"/>
                </a:lnTo>
                <a:lnTo>
                  <a:pt x="571766" y="229158"/>
                </a:lnTo>
                <a:lnTo>
                  <a:pt x="574903" y="232283"/>
                </a:lnTo>
                <a:lnTo>
                  <a:pt x="574903" y="248373"/>
                </a:lnTo>
                <a:lnTo>
                  <a:pt x="571766" y="251955"/>
                </a:lnTo>
                <a:lnTo>
                  <a:pt x="569087" y="255079"/>
                </a:lnTo>
                <a:lnTo>
                  <a:pt x="565061" y="255536"/>
                </a:lnTo>
                <a:lnTo>
                  <a:pt x="561492" y="255536"/>
                </a:lnTo>
                <a:lnTo>
                  <a:pt x="561492" y="262686"/>
                </a:lnTo>
                <a:lnTo>
                  <a:pt x="574459" y="262686"/>
                </a:lnTo>
                <a:lnTo>
                  <a:pt x="579386" y="258216"/>
                </a:lnTo>
                <a:lnTo>
                  <a:pt x="582485" y="255079"/>
                </a:lnTo>
                <a:lnTo>
                  <a:pt x="584746" y="249720"/>
                </a:lnTo>
                <a:lnTo>
                  <a:pt x="584746" y="235864"/>
                </a:lnTo>
                <a:close/>
              </a:path>
              <a:path w="1042669" h="276859">
                <a:moveTo>
                  <a:pt x="617893" y="55740"/>
                </a:moveTo>
                <a:lnTo>
                  <a:pt x="601294" y="16230"/>
                </a:lnTo>
                <a:lnTo>
                  <a:pt x="565480" y="685"/>
                </a:lnTo>
                <a:lnTo>
                  <a:pt x="565480" y="47955"/>
                </a:lnTo>
                <a:lnTo>
                  <a:pt x="565480" y="64300"/>
                </a:lnTo>
                <a:lnTo>
                  <a:pt x="558228" y="68465"/>
                </a:lnTo>
                <a:lnTo>
                  <a:pt x="474472" y="68465"/>
                </a:lnTo>
                <a:lnTo>
                  <a:pt x="474472" y="42824"/>
                </a:lnTo>
                <a:lnTo>
                  <a:pt x="559295" y="42824"/>
                </a:lnTo>
                <a:lnTo>
                  <a:pt x="565480" y="47955"/>
                </a:lnTo>
                <a:lnTo>
                  <a:pt x="565480" y="685"/>
                </a:lnTo>
                <a:lnTo>
                  <a:pt x="562114" y="0"/>
                </a:lnTo>
                <a:lnTo>
                  <a:pt x="422808" y="0"/>
                </a:lnTo>
                <a:lnTo>
                  <a:pt x="422821" y="165493"/>
                </a:lnTo>
                <a:lnTo>
                  <a:pt x="474472" y="165493"/>
                </a:lnTo>
                <a:lnTo>
                  <a:pt x="474472" y="111315"/>
                </a:lnTo>
                <a:lnTo>
                  <a:pt x="562114" y="111315"/>
                </a:lnTo>
                <a:lnTo>
                  <a:pt x="584403" y="106603"/>
                </a:lnTo>
                <a:lnTo>
                  <a:pt x="602068" y="94119"/>
                </a:lnTo>
                <a:lnTo>
                  <a:pt x="613702" y="76352"/>
                </a:lnTo>
                <a:lnTo>
                  <a:pt x="615302" y="68465"/>
                </a:lnTo>
                <a:lnTo>
                  <a:pt x="617893" y="55740"/>
                </a:lnTo>
                <a:close/>
              </a:path>
              <a:path w="1042669" h="276859">
                <a:moveTo>
                  <a:pt x="671461" y="220218"/>
                </a:moveTo>
                <a:lnTo>
                  <a:pt x="667893" y="217982"/>
                </a:lnTo>
                <a:lnTo>
                  <a:pt x="660285" y="217982"/>
                </a:lnTo>
                <a:lnTo>
                  <a:pt x="657606" y="219316"/>
                </a:lnTo>
                <a:lnTo>
                  <a:pt x="656259" y="222885"/>
                </a:lnTo>
                <a:lnTo>
                  <a:pt x="645083" y="250621"/>
                </a:lnTo>
                <a:lnTo>
                  <a:pt x="645083" y="251053"/>
                </a:lnTo>
                <a:lnTo>
                  <a:pt x="644194" y="252399"/>
                </a:lnTo>
                <a:lnTo>
                  <a:pt x="643737" y="252399"/>
                </a:lnTo>
                <a:lnTo>
                  <a:pt x="642848" y="251053"/>
                </a:lnTo>
                <a:lnTo>
                  <a:pt x="642848" y="250621"/>
                </a:lnTo>
                <a:lnTo>
                  <a:pt x="634555" y="230047"/>
                </a:lnTo>
                <a:lnTo>
                  <a:pt x="631672" y="222885"/>
                </a:lnTo>
                <a:lnTo>
                  <a:pt x="630326" y="219316"/>
                </a:lnTo>
                <a:lnTo>
                  <a:pt x="627646" y="217982"/>
                </a:lnTo>
                <a:lnTo>
                  <a:pt x="620052" y="217982"/>
                </a:lnTo>
                <a:lnTo>
                  <a:pt x="616915" y="220218"/>
                </a:lnTo>
                <a:lnTo>
                  <a:pt x="616915" y="262242"/>
                </a:lnTo>
                <a:lnTo>
                  <a:pt x="626300" y="262242"/>
                </a:lnTo>
                <a:lnTo>
                  <a:pt x="625868" y="230047"/>
                </a:lnTo>
                <a:lnTo>
                  <a:pt x="626757" y="230047"/>
                </a:lnTo>
                <a:lnTo>
                  <a:pt x="627202" y="230492"/>
                </a:lnTo>
                <a:lnTo>
                  <a:pt x="627202" y="230949"/>
                </a:lnTo>
                <a:lnTo>
                  <a:pt x="638378" y="259105"/>
                </a:lnTo>
                <a:lnTo>
                  <a:pt x="638835" y="260896"/>
                </a:lnTo>
                <a:lnTo>
                  <a:pt x="640613" y="262686"/>
                </a:lnTo>
                <a:lnTo>
                  <a:pt x="647331" y="262686"/>
                </a:lnTo>
                <a:lnTo>
                  <a:pt x="649097" y="260896"/>
                </a:lnTo>
                <a:lnTo>
                  <a:pt x="649554" y="259105"/>
                </a:lnTo>
                <a:lnTo>
                  <a:pt x="652208" y="252399"/>
                </a:lnTo>
                <a:lnTo>
                  <a:pt x="660730" y="230949"/>
                </a:lnTo>
                <a:lnTo>
                  <a:pt x="660730" y="230492"/>
                </a:lnTo>
                <a:lnTo>
                  <a:pt x="661187" y="229603"/>
                </a:lnTo>
                <a:lnTo>
                  <a:pt x="661619" y="229603"/>
                </a:lnTo>
                <a:lnTo>
                  <a:pt x="662076" y="230047"/>
                </a:lnTo>
                <a:lnTo>
                  <a:pt x="661619" y="262242"/>
                </a:lnTo>
                <a:lnTo>
                  <a:pt x="671461" y="262242"/>
                </a:lnTo>
                <a:lnTo>
                  <a:pt x="671461" y="229603"/>
                </a:lnTo>
                <a:lnTo>
                  <a:pt x="671461" y="220218"/>
                </a:lnTo>
                <a:close/>
              </a:path>
              <a:path w="1042669" h="276859">
                <a:moveTo>
                  <a:pt x="744778" y="222453"/>
                </a:moveTo>
                <a:lnTo>
                  <a:pt x="743432" y="220662"/>
                </a:lnTo>
                <a:lnTo>
                  <a:pt x="741641" y="218871"/>
                </a:lnTo>
                <a:lnTo>
                  <a:pt x="739419" y="218427"/>
                </a:lnTo>
                <a:lnTo>
                  <a:pt x="707682" y="218427"/>
                </a:lnTo>
                <a:lnTo>
                  <a:pt x="705878" y="220662"/>
                </a:lnTo>
                <a:lnTo>
                  <a:pt x="704100" y="222453"/>
                </a:lnTo>
                <a:lnTo>
                  <a:pt x="704545" y="224231"/>
                </a:lnTo>
                <a:lnTo>
                  <a:pt x="704545" y="262242"/>
                </a:lnTo>
                <a:lnTo>
                  <a:pt x="713930" y="262242"/>
                </a:lnTo>
                <a:lnTo>
                  <a:pt x="713930" y="227812"/>
                </a:lnTo>
                <a:lnTo>
                  <a:pt x="714375" y="226923"/>
                </a:lnTo>
                <a:lnTo>
                  <a:pt x="715264" y="226021"/>
                </a:lnTo>
                <a:lnTo>
                  <a:pt x="734047" y="226021"/>
                </a:lnTo>
                <a:lnTo>
                  <a:pt x="734936" y="226923"/>
                </a:lnTo>
                <a:lnTo>
                  <a:pt x="734936" y="262242"/>
                </a:lnTo>
                <a:lnTo>
                  <a:pt x="744778" y="262242"/>
                </a:lnTo>
                <a:lnTo>
                  <a:pt x="744778" y="226021"/>
                </a:lnTo>
                <a:lnTo>
                  <a:pt x="744778" y="222453"/>
                </a:lnTo>
                <a:close/>
              </a:path>
              <a:path w="1042669" h="276859">
                <a:moveTo>
                  <a:pt x="817194" y="227368"/>
                </a:moveTo>
                <a:lnTo>
                  <a:pt x="815403" y="223799"/>
                </a:lnTo>
                <a:lnTo>
                  <a:pt x="813625" y="221996"/>
                </a:lnTo>
                <a:lnTo>
                  <a:pt x="811834" y="219773"/>
                </a:lnTo>
                <a:lnTo>
                  <a:pt x="808253" y="218427"/>
                </a:lnTo>
                <a:lnTo>
                  <a:pt x="779653" y="218427"/>
                </a:lnTo>
                <a:lnTo>
                  <a:pt x="779653" y="226021"/>
                </a:lnTo>
                <a:lnTo>
                  <a:pt x="802906" y="226021"/>
                </a:lnTo>
                <a:lnTo>
                  <a:pt x="804684" y="226466"/>
                </a:lnTo>
                <a:lnTo>
                  <a:pt x="807351" y="229158"/>
                </a:lnTo>
                <a:lnTo>
                  <a:pt x="807351" y="234962"/>
                </a:lnTo>
                <a:lnTo>
                  <a:pt x="807351" y="242557"/>
                </a:lnTo>
                <a:lnTo>
                  <a:pt x="807351" y="253746"/>
                </a:lnTo>
                <a:lnTo>
                  <a:pt x="806018" y="255079"/>
                </a:lnTo>
                <a:lnTo>
                  <a:pt x="797077" y="255079"/>
                </a:lnTo>
                <a:lnTo>
                  <a:pt x="789927" y="255079"/>
                </a:lnTo>
                <a:lnTo>
                  <a:pt x="788581" y="254190"/>
                </a:lnTo>
                <a:lnTo>
                  <a:pt x="787692" y="253746"/>
                </a:lnTo>
                <a:lnTo>
                  <a:pt x="786803" y="252399"/>
                </a:lnTo>
                <a:lnTo>
                  <a:pt x="786803" y="245694"/>
                </a:lnTo>
                <a:lnTo>
                  <a:pt x="787234" y="244360"/>
                </a:lnTo>
                <a:lnTo>
                  <a:pt x="787692" y="243916"/>
                </a:lnTo>
                <a:lnTo>
                  <a:pt x="788581" y="242557"/>
                </a:lnTo>
                <a:lnTo>
                  <a:pt x="797077" y="242557"/>
                </a:lnTo>
                <a:lnTo>
                  <a:pt x="807351" y="242557"/>
                </a:lnTo>
                <a:lnTo>
                  <a:pt x="807351" y="234962"/>
                </a:lnTo>
                <a:lnTo>
                  <a:pt x="797077" y="234962"/>
                </a:lnTo>
                <a:lnTo>
                  <a:pt x="785901" y="234962"/>
                </a:lnTo>
                <a:lnTo>
                  <a:pt x="783209" y="235419"/>
                </a:lnTo>
                <a:lnTo>
                  <a:pt x="780097" y="237655"/>
                </a:lnTo>
                <a:lnTo>
                  <a:pt x="776960" y="240779"/>
                </a:lnTo>
                <a:lnTo>
                  <a:pt x="776566" y="243916"/>
                </a:lnTo>
                <a:lnTo>
                  <a:pt x="776579" y="252399"/>
                </a:lnTo>
                <a:lnTo>
                  <a:pt x="776960" y="257314"/>
                </a:lnTo>
                <a:lnTo>
                  <a:pt x="780542" y="260451"/>
                </a:lnTo>
                <a:lnTo>
                  <a:pt x="782777" y="262242"/>
                </a:lnTo>
                <a:lnTo>
                  <a:pt x="797077" y="262242"/>
                </a:lnTo>
                <a:lnTo>
                  <a:pt x="813625" y="262242"/>
                </a:lnTo>
                <a:lnTo>
                  <a:pt x="816749" y="259105"/>
                </a:lnTo>
                <a:lnTo>
                  <a:pt x="817194" y="256425"/>
                </a:lnTo>
                <a:lnTo>
                  <a:pt x="817194" y="227368"/>
                </a:lnTo>
                <a:close/>
              </a:path>
              <a:path w="1042669" h="276859">
                <a:moveTo>
                  <a:pt x="846416" y="80264"/>
                </a:moveTo>
                <a:lnTo>
                  <a:pt x="845388" y="60680"/>
                </a:lnTo>
                <a:lnTo>
                  <a:pt x="842746" y="42811"/>
                </a:lnTo>
                <a:lnTo>
                  <a:pt x="842670" y="42227"/>
                </a:lnTo>
                <a:lnTo>
                  <a:pt x="837463" y="26022"/>
                </a:lnTo>
                <a:lnTo>
                  <a:pt x="828598" y="12573"/>
                </a:lnTo>
                <a:lnTo>
                  <a:pt x="816216" y="3403"/>
                </a:lnTo>
                <a:lnTo>
                  <a:pt x="800442" y="0"/>
                </a:lnTo>
                <a:lnTo>
                  <a:pt x="791591" y="0"/>
                </a:lnTo>
                <a:lnTo>
                  <a:pt x="791591" y="80886"/>
                </a:lnTo>
                <a:lnTo>
                  <a:pt x="790511" y="95351"/>
                </a:lnTo>
                <a:lnTo>
                  <a:pt x="787247" y="110756"/>
                </a:lnTo>
                <a:lnTo>
                  <a:pt x="785533" y="117068"/>
                </a:lnTo>
                <a:lnTo>
                  <a:pt x="781900" y="122669"/>
                </a:lnTo>
                <a:lnTo>
                  <a:pt x="689279" y="122669"/>
                </a:lnTo>
                <a:lnTo>
                  <a:pt x="685558" y="117106"/>
                </a:lnTo>
                <a:lnTo>
                  <a:pt x="683920" y="110756"/>
                </a:lnTo>
                <a:lnTo>
                  <a:pt x="680643" y="94894"/>
                </a:lnTo>
                <a:lnTo>
                  <a:pt x="679551" y="80264"/>
                </a:lnTo>
                <a:lnTo>
                  <a:pt x="680643" y="66878"/>
                </a:lnTo>
                <a:lnTo>
                  <a:pt x="683920" y="54737"/>
                </a:lnTo>
                <a:lnTo>
                  <a:pt x="686219" y="48564"/>
                </a:lnTo>
                <a:lnTo>
                  <a:pt x="689267" y="42824"/>
                </a:lnTo>
                <a:lnTo>
                  <a:pt x="781900" y="42824"/>
                </a:lnTo>
                <a:lnTo>
                  <a:pt x="785063" y="48602"/>
                </a:lnTo>
                <a:lnTo>
                  <a:pt x="787247" y="54737"/>
                </a:lnTo>
                <a:lnTo>
                  <a:pt x="790511" y="67348"/>
                </a:lnTo>
                <a:lnTo>
                  <a:pt x="791591" y="80886"/>
                </a:lnTo>
                <a:lnTo>
                  <a:pt x="791591" y="0"/>
                </a:lnTo>
                <a:lnTo>
                  <a:pt x="670725" y="0"/>
                </a:lnTo>
                <a:lnTo>
                  <a:pt x="655015" y="3416"/>
                </a:lnTo>
                <a:lnTo>
                  <a:pt x="628484" y="42227"/>
                </a:lnTo>
                <a:lnTo>
                  <a:pt x="624116" y="83375"/>
                </a:lnTo>
                <a:lnTo>
                  <a:pt x="625309" y="103454"/>
                </a:lnTo>
                <a:lnTo>
                  <a:pt x="642645" y="152908"/>
                </a:lnTo>
                <a:lnTo>
                  <a:pt x="670725" y="165493"/>
                </a:lnTo>
                <a:lnTo>
                  <a:pt x="800468" y="165493"/>
                </a:lnTo>
                <a:lnTo>
                  <a:pt x="837679" y="139509"/>
                </a:lnTo>
                <a:lnTo>
                  <a:pt x="842746" y="122669"/>
                </a:lnTo>
                <a:lnTo>
                  <a:pt x="845566" y="101079"/>
                </a:lnTo>
                <a:lnTo>
                  <a:pt x="846416" y="80264"/>
                </a:lnTo>
                <a:close/>
              </a:path>
              <a:path w="1042669" h="276859">
                <a:moveTo>
                  <a:pt x="890511" y="218427"/>
                </a:moveTo>
                <a:lnTo>
                  <a:pt x="880681" y="218427"/>
                </a:lnTo>
                <a:lnTo>
                  <a:pt x="880681" y="236308"/>
                </a:lnTo>
                <a:lnTo>
                  <a:pt x="859663" y="236308"/>
                </a:lnTo>
                <a:lnTo>
                  <a:pt x="859663" y="218427"/>
                </a:lnTo>
                <a:lnTo>
                  <a:pt x="850277" y="218427"/>
                </a:lnTo>
                <a:lnTo>
                  <a:pt x="850277" y="262242"/>
                </a:lnTo>
                <a:lnTo>
                  <a:pt x="859663" y="262242"/>
                </a:lnTo>
                <a:lnTo>
                  <a:pt x="859663" y="243459"/>
                </a:lnTo>
                <a:lnTo>
                  <a:pt x="880681" y="243459"/>
                </a:lnTo>
                <a:lnTo>
                  <a:pt x="880681" y="262242"/>
                </a:lnTo>
                <a:lnTo>
                  <a:pt x="890511" y="262242"/>
                </a:lnTo>
                <a:lnTo>
                  <a:pt x="890511" y="243459"/>
                </a:lnTo>
                <a:lnTo>
                  <a:pt x="890511" y="236308"/>
                </a:lnTo>
                <a:lnTo>
                  <a:pt x="890511" y="218427"/>
                </a:lnTo>
                <a:close/>
              </a:path>
              <a:path w="1042669" h="276859">
                <a:moveTo>
                  <a:pt x="966520" y="218427"/>
                </a:moveTo>
                <a:lnTo>
                  <a:pt x="961148" y="217982"/>
                </a:lnTo>
                <a:lnTo>
                  <a:pt x="958024" y="217982"/>
                </a:lnTo>
                <a:lnTo>
                  <a:pt x="955776" y="218427"/>
                </a:lnTo>
                <a:lnTo>
                  <a:pt x="953985" y="221119"/>
                </a:lnTo>
                <a:lnTo>
                  <a:pt x="934326" y="249720"/>
                </a:lnTo>
                <a:lnTo>
                  <a:pt x="934326" y="250164"/>
                </a:lnTo>
                <a:lnTo>
                  <a:pt x="933881" y="251053"/>
                </a:lnTo>
                <a:lnTo>
                  <a:pt x="932548" y="251053"/>
                </a:lnTo>
                <a:lnTo>
                  <a:pt x="932548" y="249720"/>
                </a:lnTo>
                <a:lnTo>
                  <a:pt x="932980" y="218427"/>
                </a:lnTo>
                <a:lnTo>
                  <a:pt x="923594" y="218427"/>
                </a:lnTo>
                <a:lnTo>
                  <a:pt x="923645" y="259549"/>
                </a:lnTo>
                <a:lnTo>
                  <a:pt x="924052" y="262686"/>
                </a:lnTo>
                <a:lnTo>
                  <a:pt x="932980" y="262686"/>
                </a:lnTo>
                <a:lnTo>
                  <a:pt x="934326" y="261797"/>
                </a:lnTo>
                <a:lnTo>
                  <a:pt x="936117" y="259549"/>
                </a:lnTo>
                <a:lnTo>
                  <a:pt x="941908" y="251053"/>
                </a:lnTo>
                <a:lnTo>
                  <a:pt x="955332" y="231394"/>
                </a:lnTo>
                <a:lnTo>
                  <a:pt x="955776" y="230047"/>
                </a:lnTo>
                <a:lnTo>
                  <a:pt x="957122" y="230047"/>
                </a:lnTo>
                <a:lnTo>
                  <a:pt x="957122" y="231394"/>
                </a:lnTo>
                <a:lnTo>
                  <a:pt x="956678" y="262242"/>
                </a:lnTo>
                <a:lnTo>
                  <a:pt x="966520" y="262242"/>
                </a:lnTo>
                <a:lnTo>
                  <a:pt x="966520" y="230047"/>
                </a:lnTo>
                <a:lnTo>
                  <a:pt x="966520" y="218427"/>
                </a:lnTo>
                <a:close/>
              </a:path>
              <a:path w="1042669" h="276859">
                <a:moveTo>
                  <a:pt x="1036256" y="205016"/>
                </a:moveTo>
                <a:lnTo>
                  <a:pt x="1028649" y="205016"/>
                </a:lnTo>
                <a:lnTo>
                  <a:pt x="1027760" y="207708"/>
                </a:lnTo>
                <a:lnTo>
                  <a:pt x="1025080" y="210388"/>
                </a:lnTo>
                <a:lnTo>
                  <a:pt x="1022845" y="210832"/>
                </a:lnTo>
                <a:lnTo>
                  <a:pt x="1019276" y="210832"/>
                </a:lnTo>
                <a:lnTo>
                  <a:pt x="1017028" y="210388"/>
                </a:lnTo>
                <a:lnTo>
                  <a:pt x="1014349" y="207708"/>
                </a:lnTo>
                <a:lnTo>
                  <a:pt x="1013460" y="206349"/>
                </a:lnTo>
                <a:lnTo>
                  <a:pt x="1013015" y="205016"/>
                </a:lnTo>
                <a:lnTo>
                  <a:pt x="1005852" y="205016"/>
                </a:lnTo>
                <a:lnTo>
                  <a:pt x="1017917" y="216636"/>
                </a:lnTo>
                <a:lnTo>
                  <a:pt x="1023734" y="216636"/>
                </a:lnTo>
                <a:lnTo>
                  <a:pt x="1028204" y="216192"/>
                </a:lnTo>
                <a:lnTo>
                  <a:pt x="1031328" y="213512"/>
                </a:lnTo>
                <a:lnTo>
                  <a:pt x="1033564" y="211721"/>
                </a:lnTo>
                <a:lnTo>
                  <a:pt x="1034008" y="210832"/>
                </a:lnTo>
                <a:lnTo>
                  <a:pt x="1035367" y="208140"/>
                </a:lnTo>
                <a:lnTo>
                  <a:pt x="1036256" y="205016"/>
                </a:lnTo>
                <a:close/>
              </a:path>
              <a:path w="1042669" h="276859">
                <a:moveTo>
                  <a:pt x="1042123" y="122682"/>
                </a:moveTo>
                <a:lnTo>
                  <a:pt x="922642" y="122682"/>
                </a:lnTo>
                <a:lnTo>
                  <a:pt x="917816" y="117348"/>
                </a:lnTo>
                <a:lnTo>
                  <a:pt x="916724" y="112534"/>
                </a:lnTo>
                <a:lnTo>
                  <a:pt x="914412" y="98742"/>
                </a:lnTo>
                <a:lnTo>
                  <a:pt x="913638" y="84289"/>
                </a:lnTo>
                <a:lnTo>
                  <a:pt x="914412" y="69189"/>
                </a:lnTo>
                <a:lnTo>
                  <a:pt x="916724" y="53428"/>
                </a:lnTo>
                <a:lnTo>
                  <a:pt x="917663" y="48412"/>
                </a:lnTo>
                <a:lnTo>
                  <a:pt x="922667" y="42811"/>
                </a:lnTo>
                <a:lnTo>
                  <a:pt x="1038161" y="42811"/>
                </a:lnTo>
                <a:lnTo>
                  <a:pt x="1038161" y="0"/>
                </a:lnTo>
                <a:lnTo>
                  <a:pt x="903528" y="0"/>
                </a:lnTo>
                <a:lnTo>
                  <a:pt x="887577" y="3365"/>
                </a:lnTo>
                <a:lnTo>
                  <a:pt x="861288" y="42214"/>
                </a:lnTo>
                <a:lnTo>
                  <a:pt x="858215" y="84048"/>
                </a:lnTo>
                <a:lnTo>
                  <a:pt x="858977" y="103987"/>
                </a:lnTo>
                <a:lnTo>
                  <a:pt x="875093" y="152971"/>
                </a:lnTo>
                <a:lnTo>
                  <a:pt x="903528" y="165493"/>
                </a:lnTo>
                <a:lnTo>
                  <a:pt x="1042123" y="165493"/>
                </a:lnTo>
                <a:lnTo>
                  <a:pt x="1042123" y="122682"/>
                </a:lnTo>
                <a:close/>
              </a:path>
              <a:path w="1042669" h="276859">
                <a:moveTo>
                  <a:pt x="1042517" y="218427"/>
                </a:moveTo>
                <a:lnTo>
                  <a:pt x="1037145" y="217982"/>
                </a:lnTo>
                <a:lnTo>
                  <a:pt x="1034008" y="217982"/>
                </a:lnTo>
                <a:lnTo>
                  <a:pt x="1031786" y="218427"/>
                </a:lnTo>
                <a:lnTo>
                  <a:pt x="1029995" y="221119"/>
                </a:lnTo>
                <a:lnTo>
                  <a:pt x="1010323" y="249720"/>
                </a:lnTo>
                <a:lnTo>
                  <a:pt x="1010323" y="250164"/>
                </a:lnTo>
                <a:lnTo>
                  <a:pt x="1009865" y="251053"/>
                </a:lnTo>
                <a:lnTo>
                  <a:pt x="1008532" y="251053"/>
                </a:lnTo>
                <a:lnTo>
                  <a:pt x="1008532" y="249720"/>
                </a:lnTo>
                <a:lnTo>
                  <a:pt x="1008976" y="218427"/>
                </a:lnTo>
                <a:lnTo>
                  <a:pt x="999604" y="218427"/>
                </a:lnTo>
                <a:lnTo>
                  <a:pt x="999655" y="259549"/>
                </a:lnTo>
                <a:lnTo>
                  <a:pt x="1000048" y="262686"/>
                </a:lnTo>
                <a:lnTo>
                  <a:pt x="1008976" y="262686"/>
                </a:lnTo>
                <a:lnTo>
                  <a:pt x="1010323" y="261797"/>
                </a:lnTo>
                <a:lnTo>
                  <a:pt x="1012101" y="259549"/>
                </a:lnTo>
                <a:lnTo>
                  <a:pt x="1017892" y="251053"/>
                </a:lnTo>
                <a:lnTo>
                  <a:pt x="1031328" y="231394"/>
                </a:lnTo>
                <a:lnTo>
                  <a:pt x="1031786" y="230047"/>
                </a:lnTo>
                <a:lnTo>
                  <a:pt x="1033119" y="230047"/>
                </a:lnTo>
                <a:lnTo>
                  <a:pt x="1033119" y="231394"/>
                </a:lnTo>
                <a:lnTo>
                  <a:pt x="1032675" y="262242"/>
                </a:lnTo>
                <a:lnTo>
                  <a:pt x="1042517" y="262242"/>
                </a:lnTo>
                <a:lnTo>
                  <a:pt x="1042517" y="230047"/>
                </a:lnTo>
                <a:lnTo>
                  <a:pt x="1042517" y="2184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018029" y="5693778"/>
            <a:ext cx="1377950" cy="53721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2540">
              <a:lnSpc>
                <a:spcPct val="93600"/>
              </a:lnSpc>
              <a:spcBef>
                <a:spcPts val="200"/>
              </a:spcBef>
            </a:pPr>
            <a:r>
              <a:rPr sz="11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РОССИЙСКИЙ ПРОИЗВОДИТЕЛЬ </a:t>
            </a:r>
            <a:r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12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1990</a:t>
            </a:r>
            <a:r>
              <a:rPr sz="1200" spc="1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5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г.</a:t>
            </a:r>
            <a:endParaRPr sz="1150">
              <a:latin typeface="Microsoft Sans Serif"/>
              <a:cs typeface="Microsoft Sans Serif"/>
            </a:endParaRPr>
          </a:p>
        </p:txBody>
      </p:sp>
      <p:pic>
        <p:nvPicPr>
          <p:cNvPr id="1026" name="Picture 2" descr="C:\Users\elistratova\Downloads\картинка англ 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0" cy="756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object 57"/>
          <p:cNvGrpSpPr/>
          <p:nvPr/>
        </p:nvGrpSpPr>
        <p:grpSpPr>
          <a:xfrm>
            <a:off x="0" y="2541"/>
            <a:ext cx="5662281" cy="7560005"/>
            <a:chOff x="0" y="0"/>
            <a:chExt cx="5662281" cy="7560005"/>
          </a:xfrm>
        </p:grpSpPr>
        <p:pic>
          <p:nvPicPr>
            <p:cNvPr id="59" name="object 5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67307" cy="756000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932641" cy="754444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7800" y="2847047"/>
              <a:ext cx="3194481" cy="4712957"/>
            </a:xfrm>
            <a:prstGeom prst="rect">
              <a:avLst/>
            </a:prstGeom>
          </p:spPr>
        </p:pic>
      </p:grpSp>
      <p:grpSp>
        <p:nvGrpSpPr>
          <p:cNvPr id="2" name="object 2"/>
          <p:cNvGrpSpPr/>
          <p:nvPr/>
        </p:nvGrpSpPr>
        <p:grpSpPr>
          <a:xfrm>
            <a:off x="7920241" y="372910"/>
            <a:ext cx="4977130" cy="5757545"/>
            <a:chOff x="7920241" y="372910"/>
            <a:chExt cx="4977130" cy="5757545"/>
          </a:xfrm>
        </p:grpSpPr>
        <p:pic>
          <p:nvPicPr>
            <p:cNvPr id="3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20241" y="3777792"/>
              <a:ext cx="3522080" cy="23521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89529" y="372910"/>
              <a:ext cx="3907574" cy="3907574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748014" y="569429"/>
            <a:ext cx="468630" cy="532130"/>
            <a:chOff x="748014" y="569429"/>
            <a:chExt cx="468630" cy="532130"/>
          </a:xfrm>
        </p:grpSpPr>
        <p:sp>
          <p:nvSpPr>
            <p:cNvPr id="52" name="object 52"/>
            <p:cNvSpPr/>
            <p:nvPr/>
          </p:nvSpPr>
          <p:spPr>
            <a:xfrm>
              <a:off x="748014" y="633514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33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48014" y="63350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48014" y="569429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33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55277" y="684364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10"/>
                  </a:moveTo>
                  <a:lnTo>
                    <a:pt x="158118" y="161010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10"/>
                  </a:lnTo>
                  <a:close/>
                </a:path>
                <a:path w="276225" h="243840">
                  <a:moveTo>
                    <a:pt x="42537" y="208305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798"/>
                  </a:lnTo>
                  <a:lnTo>
                    <a:pt x="59432" y="242798"/>
                  </a:lnTo>
                  <a:lnTo>
                    <a:pt x="94244" y="236577"/>
                  </a:lnTo>
                  <a:lnTo>
                    <a:pt x="123739" y="219373"/>
                  </a:lnTo>
                  <a:lnTo>
                    <a:pt x="131364" y="210350"/>
                  </a:lnTo>
                  <a:lnTo>
                    <a:pt x="53661" y="210350"/>
                  </a:lnTo>
                  <a:lnTo>
                    <a:pt x="47943" y="209816"/>
                  </a:lnTo>
                  <a:lnTo>
                    <a:pt x="42537" y="208305"/>
                  </a:lnTo>
                  <a:close/>
                </a:path>
                <a:path w="276225" h="243840">
                  <a:moveTo>
                    <a:pt x="275344" y="151917"/>
                  </a:moveTo>
                  <a:lnTo>
                    <a:pt x="126787" y="151917"/>
                  </a:lnTo>
                  <a:lnTo>
                    <a:pt x="126024" y="157124"/>
                  </a:lnTo>
                  <a:lnTo>
                    <a:pt x="124735" y="162140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1"/>
                  </a:lnTo>
                  <a:lnTo>
                    <a:pt x="98225" y="198186"/>
                  </a:lnTo>
                  <a:lnTo>
                    <a:pt x="80088" y="207144"/>
                  </a:lnTo>
                  <a:lnTo>
                    <a:pt x="59438" y="210350"/>
                  </a:lnTo>
                  <a:lnTo>
                    <a:pt x="131364" y="210350"/>
                  </a:lnTo>
                  <a:lnTo>
                    <a:pt x="145657" y="193435"/>
                  </a:lnTo>
                  <a:lnTo>
                    <a:pt x="157744" y="161010"/>
                  </a:lnTo>
                  <a:lnTo>
                    <a:pt x="274049" y="161010"/>
                  </a:lnTo>
                  <a:lnTo>
                    <a:pt x="275150" y="155079"/>
                  </a:lnTo>
                  <a:lnTo>
                    <a:pt x="275344" y="151917"/>
                  </a:lnTo>
                  <a:close/>
                </a:path>
                <a:path w="276225" h="243840">
                  <a:moveTo>
                    <a:pt x="117661" y="151917"/>
                  </a:moveTo>
                  <a:lnTo>
                    <a:pt x="993" y="151917"/>
                  </a:lnTo>
                  <a:lnTo>
                    <a:pt x="1187" y="153593"/>
                  </a:lnTo>
                  <a:lnTo>
                    <a:pt x="1950" y="156730"/>
                  </a:lnTo>
                  <a:lnTo>
                    <a:pt x="1744" y="156730"/>
                  </a:lnTo>
                  <a:lnTo>
                    <a:pt x="9475" y="174526"/>
                  </a:lnTo>
                  <a:lnTo>
                    <a:pt x="22403" y="188701"/>
                  </a:lnTo>
                  <a:lnTo>
                    <a:pt x="39329" y="198073"/>
                  </a:lnTo>
                  <a:lnTo>
                    <a:pt x="59057" y="201460"/>
                  </a:lnTo>
                  <a:lnTo>
                    <a:pt x="77778" y="198424"/>
                  </a:lnTo>
                  <a:lnTo>
                    <a:pt x="90546" y="191808"/>
                  </a:lnTo>
                  <a:lnTo>
                    <a:pt x="59057" y="191808"/>
                  </a:lnTo>
                  <a:lnTo>
                    <a:pt x="44388" y="189528"/>
                  </a:lnTo>
                  <a:lnTo>
                    <a:pt x="31461" y="183162"/>
                  </a:lnTo>
                  <a:lnTo>
                    <a:pt x="20968" y="173420"/>
                  </a:lnTo>
                  <a:lnTo>
                    <a:pt x="13608" y="161023"/>
                  </a:lnTo>
                  <a:lnTo>
                    <a:pt x="115465" y="161010"/>
                  </a:lnTo>
                  <a:lnTo>
                    <a:pt x="116391" y="158064"/>
                  </a:lnTo>
                  <a:lnTo>
                    <a:pt x="117107" y="155079"/>
                  </a:lnTo>
                  <a:lnTo>
                    <a:pt x="117661" y="151917"/>
                  </a:lnTo>
                  <a:close/>
                </a:path>
                <a:path w="276225" h="243840">
                  <a:moveTo>
                    <a:pt x="115271" y="161010"/>
                  </a:moveTo>
                  <a:lnTo>
                    <a:pt x="104856" y="161023"/>
                  </a:lnTo>
                  <a:lnTo>
                    <a:pt x="97504" y="173425"/>
                  </a:lnTo>
                  <a:lnTo>
                    <a:pt x="86976" y="183164"/>
                  </a:lnTo>
                  <a:lnTo>
                    <a:pt x="73938" y="189528"/>
                  </a:lnTo>
                  <a:lnTo>
                    <a:pt x="59057" y="191808"/>
                  </a:lnTo>
                  <a:lnTo>
                    <a:pt x="90546" y="191808"/>
                  </a:lnTo>
                  <a:lnTo>
                    <a:pt x="94048" y="189993"/>
                  </a:lnTo>
                  <a:lnTo>
                    <a:pt x="106876" y="177183"/>
                  </a:lnTo>
                  <a:lnTo>
                    <a:pt x="115271" y="161010"/>
                  </a:lnTo>
                  <a:close/>
                </a:path>
                <a:path w="276225" h="243840">
                  <a:moveTo>
                    <a:pt x="247724" y="73825"/>
                  </a:moveTo>
                  <a:lnTo>
                    <a:pt x="191698" y="73825"/>
                  </a:lnTo>
                  <a:lnTo>
                    <a:pt x="197636" y="77711"/>
                  </a:lnTo>
                  <a:lnTo>
                    <a:pt x="203561" y="81241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3"/>
                  </a:lnTo>
                  <a:lnTo>
                    <a:pt x="235198" y="110556"/>
                  </a:lnTo>
                  <a:lnTo>
                    <a:pt x="240475" y="122427"/>
                  </a:lnTo>
                  <a:lnTo>
                    <a:pt x="3602" y="122427"/>
                  </a:lnTo>
                  <a:lnTo>
                    <a:pt x="1742" y="128358"/>
                  </a:lnTo>
                  <a:lnTo>
                    <a:pt x="1195" y="131343"/>
                  </a:lnTo>
                  <a:lnTo>
                    <a:pt x="274981" y="131356"/>
                  </a:lnTo>
                  <a:lnTo>
                    <a:pt x="274596" y="128003"/>
                  </a:lnTo>
                  <a:lnTo>
                    <a:pt x="258960" y="87943"/>
                  </a:lnTo>
                  <a:lnTo>
                    <a:pt x="248065" y="74206"/>
                  </a:lnTo>
                  <a:lnTo>
                    <a:pt x="247724" y="73825"/>
                  </a:lnTo>
                  <a:close/>
                </a:path>
                <a:path w="276225" h="243840">
                  <a:moveTo>
                    <a:pt x="75589" y="177"/>
                  </a:moveTo>
                  <a:lnTo>
                    <a:pt x="42015" y="190"/>
                  </a:lnTo>
                  <a:lnTo>
                    <a:pt x="42015" y="21894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80"/>
                  </a:lnTo>
                  <a:lnTo>
                    <a:pt x="42760" y="32080"/>
                  </a:lnTo>
                  <a:lnTo>
                    <a:pt x="42922" y="33756"/>
                  </a:lnTo>
                  <a:lnTo>
                    <a:pt x="43491" y="35623"/>
                  </a:lnTo>
                  <a:lnTo>
                    <a:pt x="44046" y="37668"/>
                  </a:lnTo>
                  <a:lnTo>
                    <a:pt x="74702" y="73001"/>
                  </a:lnTo>
                  <a:lnTo>
                    <a:pt x="91911" y="83273"/>
                  </a:lnTo>
                  <a:lnTo>
                    <a:pt x="102400" y="90495"/>
                  </a:lnTo>
                  <a:lnTo>
                    <a:pt x="111608" y="99660"/>
                  </a:lnTo>
                  <a:lnTo>
                    <a:pt x="119081" y="110420"/>
                  </a:lnTo>
                  <a:lnTo>
                    <a:pt x="124364" y="122427"/>
                  </a:lnTo>
                  <a:lnTo>
                    <a:pt x="157380" y="122427"/>
                  </a:lnTo>
                  <a:lnTo>
                    <a:pt x="135478" y="77914"/>
                  </a:lnTo>
                  <a:lnTo>
                    <a:pt x="131799" y="73825"/>
                  </a:lnTo>
                  <a:lnTo>
                    <a:pt x="130092" y="71983"/>
                  </a:lnTo>
                  <a:lnTo>
                    <a:pt x="117571" y="61557"/>
                  </a:lnTo>
                  <a:lnTo>
                    <a:pt x="104179" y="52576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0"/>
                  </a:lnTo>
                  <a:lnTo>
                    <a:pt x="75753" y="20488"/>
                  </a:lnTo>
                  <a:lnTo>
                    <a:pt x="75111" y="13296"/>
                  </a:lnTo>
                  <a:lnTo>
                    <a:pt x="75203" y="7226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77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27"/>
                  </a:lnTo>
                  <a:lnTo>
                    <a:pt x="191698" y="122427"/>
                  </a:lnTo>
                  <a:lnTo>
                    <a:pt x="191698" y="73825"/>
                  </a:lnTo>
                  <a:lnTo>
                    <a:pt x="247724" y="73825"/>
                  </a:lnTo>
                  <a:lnTo>
                    <a:pt x="246397" y="72339"/>
                  </a:lnTo>
                  <a:lnTo>
                    <a:pt x="236400" y="62318"/>
                  </a:lnTo>
                  <a:lnTo>
                    <a:pt x="231194" y="58991"/>
                  </a:lnTo>
                  <a:lnTo>
                    <a:pt x="212612" y="47591"/>
                  </a:lnTo>
                  <a:lnTo>
                    <a:pt x="204289" y="41362"/>
                  </a:lnTo>
                  <a:lnTo>
                    <a:pt x="195968" y="32829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6" y="21894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096"/>
                  </a:moveTo>
                  <a:lnTo>
                    <a:pt x="42213" y="85541"/>
                  </a:lnTo>
                  <a:lnTo>
                    <a:pt x="27191" y="92408"/>
                  </a:lnTo>
                  <a:lnTo>
                    <a:pt x="14798" y="102995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2995"/>
                  </a:lnTo>
                  <a:lnTo>
                    <a:pt x="90787" y="92408"/>
                  </a:lnTo>
                  <a:lnTo>
                    <a:pt x="75876" y="85541"/>
                  </a:lnTo>
                  <a:lnTo>
                    <a:pt x="59161" y="83096"/>
                  </a:lnTo>
                  <a:close/>
                </a:path>
                <a:path w="276225" h="243840">
                  <a:moveTo>
                    <a:pt x="275529" y="137363"/>
                  </a:moveTo>
                  <a:lnTo>
                    <a:pt x="259" y="137363"/>
                  </a:lnTo>
                  <a:lnTo>
                    <a:pt x="78" y="139014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29"/>
                  </a:lnTo>
                  <a:lnTo>
                    <a:pt x="275529" y="1373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5928550" y="-12700"/>
            <a:ext cx="3451860" cy="7585709"/>
            <a:chOff x="5928550" y="-12700"/>
            <a:chExt cx="3451860" cy="7585709"/>
          </a:xfrm>
        </p:grpSpPr>
        <p:pic>
          <p:nvPicPr>
            <p:cNvPr id="63" name="object 6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35876" y="886637"/>
              <a:ext cx="2443924" cy="2541435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6089065" y="0"/>
              <a:ext cx="3237230" cy="7560309"/>
            </a:xfrm>
            <a:custGeom>
              <a:avLst/>
              <a:gdLst/>
              <a:ahLst/>
              <a:cxnLst/>
              <a:rect l="l" t="t" r="r" b="b"/>
              <a:pathLst>
                <a:path w="3237229" h="7560309">
                  <a:moveTo>
                    <a:pt x="3051443" y="7560005"/>
                  </a:moveTo>
                  <a:lnTo>
                    <a:pt x="1711324" y="6788618"/>
                  </a:lnTo>
                  <a:lnTo>
                    <a:pt x="0" y="5803557"/>
                  </a:lnTo>
                  <a:lnTo>
                    <a:pt x="0" y="3833431"/>
                  </a:lnTo>
                  <a:lnTo>
                    <a:pt x="0" y="1863305"/>
                  </a:lnTo>
                  <a:lnTo>
                    <a:pt x="1711324" y="878243"/>
                  </a:lnTo>
                  <a:lnTo>
                    <a:pt x="323708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928550" y="1703272"/>
              <a:ext cx="321310" cy="4260850"/>
            </a:xfrm>
            <a:custGeom>
              <a:avLst/>
              <a:gdLst/>
              <a:ahLst/>
              <a:cxnLst/>
              <a:rect l="l" t="t" r="r" b="b"/>
              <a:pathLst>
                <a:path w="321310" h="4260850">
                  <a:moveTo>
                    <a:pt x="321030" y="4100284"/>
                  </a:moveTo>
                  <a:lnTo>
                    <a:pt x="312839" y="4049712"/>
                  </a:lnTo>
                  <a:lnTo>
                    <a:pt x="290055" y="4005783"/>
                  </a:lnTo>
                  <a:lnTo>
                    <a:pt x="255308" y="3971137"/>
                  </a:lnTo>
                  <a:lnTo>
                    <a:pt x="211239" y="3948417"/>
                  </a:lnTo>
                  <a:lnTo>
                    <a:pt x="160515" y="3940251"/>
                  </a:lnTo>
                  <a:lnTo>
                    <a:pt x="109766" y="3948417"/>
                  </a:lnTo>
                  <a:lnTo>
                    <a:pt x="65709" y="3971137"/>
                  </a:lnTo>
                  <a:lnTo>
                    <a:pt x="30962" y="4005783"/>
                  </a:lnTo>
                  <a:lnTo>
                    <a:pt x="8178" y="4049712"/>
                  </a:lnTo>
                  <a:lnTo>
                    <a:pt x="0" y="4100284"/>
                  </a:lnTo>
                  <a:lnTo>
                    <a:pt x="8178" y="4150868"/>
                  </a:lnTo>
                  <a:lnTo>
                    <a:pt x="30962" y="4194797"/>
                  </a:lnTo>
                  <a:lnTo>
                    <a:pt x="65709" y="4229443"/>
                  </a:lnTo>
                  <a:lnTo>
                    <a:pt x="109766" y="4252163"/>
                  </a:lnTo>
                  <a:lnTo>
                    <a:pt x="160515" y="4260316"/>
                  </a:lnTo>
                  <a:lnTo>
                    <a:pt x="211239" y="4252163"/>
                  </a:lnTo>
                  <a:lnTo>
                    <a:pt x="255308" y="4229443"/>
                  </a:lnTo>
                  <a:lnTo>
                    <a:pt x="290055" y="4194797"/>
                  </a:lnTo>
                  <a:lnTo>
                    <a:pt x="312839" y="4150868"/>
                  </a:lnTo>
                  <a:lnTo>
                    <a:pt x="321030" y="4100284"/>
                  </a:lnTo>
                  <a:close/>
                </a:path>
                <a:path w="321310" h="4260850">
                  <a:moveTo>
                    <a:pt x="321030" y="160032"/>
                  </a:moveTo>
                  <a:lnTo>
                    <a:pt x="312839" y="109461"/>
                  </a:lnTo>
                  <a:lnTo>
                    <a:pt x="290055" y="65532"/>
                  </a:lnTo>
                  <a:lnTo>
                    <a:pt x="255308" y="30886"/>
                  </a:lnTo>
                  <a:lnTo>
                    <a:pt x="211239" y="8166"/>
                  </a:lnTo>
                  <a:lnTo>
                    <a:pt x="160515" y="0"/>
                  </a:lnTo>
                  <a:lnTo>
                    <a:pt x="109766" y="8166"/>
                  </a:lnTo>
                  <a:lnTo>
                    <a:pt x="65709" y="30886"/>
                  </a:lnTo>
                  <a:lnTo>
                    <a:pt x="30962" y="65532"/>
                  </a:lnTo>
                  <a:lnTo>
                    <a:pt x="8178" y="109461"/>
                  </a:lnTo>
                  <a:lnTo>
                    <a:pt x="0" y="160032"/>
                  </a:lnTo>
                  <a:lnTo>
                    <a:pt x="8178" y="210616"/>
                  </a:lnTo>
                  <a:lnTo>
                    <a:pt x="30962" y="254546"/>
                  </a:lnTo>
                  <a:lnTo>
                    <a:pt x="65709" y="289191"/>
                  </a:lnTo>
                  <a:lnTo>
                    <a:pt x="109766" y="311912"/>
                  </a:lnTo>
                  <a:lnTo>
                    <a:pt x="160515" y="320065"/>
                  </a:lnTo>
                  <a:lnTo>
                    <a:pt x="211239" y="311912"/>
                  </a:lnTo>
                  <a:lnTo>
                    <a:pt x="255308" y="289191"/>
                  </a:lnTo>
                  <a:lnTo>
                    <a:pt x="290055" y="254546"/>
                  </a:lnTo>
                  <a:lnTo>
                    <a:pt x="312839" y="210616"/>
                  </a:lnTo>
                  <a:lnTo>
                    <a:pt x="321030" y="160032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548756" y="4053865"/>
            <a:ext cx="5231130" cy="23211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en-US" sz="2800" b="1" spc="65" dirty="0" smtClean="0">
                <a:latin typeface="Corbel"/>
                <a:cs typeface="Corbel"/>
              </a:rPr>
              <a:t>LIQUID HANDLING</a:t>
            </a:r>
            <a:r>
              <a:rPr sz="2800" b="1" spc="60" dirty="0" smtClean="0">
                <a:latin typeface="Corbel"/>
                <a:cs typeface="Corbel"/>
              </a:rPr>
              <a:t> </a:t>
            </a:r>
            <a:r>
              <a:rPr lang="en-US" sz="2800" b="1" spc="-10" dirty="0" smtClean="0">
                <a:latin typeface="Corbel"/>
                <a:cs typeface="Corbel"/>
              </a:rPr>
              <a:t>INSTRUMENTS</a:t>
            </a:r>
            <a:r>
              <a:rPr sz="2800" b="1" spc="-10" dirty="0" smtClean="0">
                <a:latin typeface="Trebuchet MS"/>
                <a:cs typeface="Trebuchet MS"/>
              </a:rPr>
              <a:t>:</a:t>
            </a:r>
            <a:endParaRPr sz="2800" dirty="0">
              <a:latin typeface="Trebuchet MS"/>
              <a:cs typeface="Trebuchet MS"/>
            </a:endParaRPr>
          </a:p>
          <a:p>
            <a:pPr marL="403860" indent="-246379">
              <a:lnSpc>
                <a:spcPct val="100000"/>
              </a:lnSpc>
              <a:spcBef>
                <a:spcPts val="3225"/>
              </a:spcBef>
              <a:buClr>
                <a:srgbClr val="00885D"/>
              </a:buClr>
              <a:buSzPct val="133333"/>
              <a:buFont typeface="Wingdings"/>
              <a:buChar char=""/>
              <a:tabLst>
                <a:tab pos="403860" algn="l"/>
              </a:tabLst>
            </a:pPr>
            <a:r>
              <a:rPr lang="en-US" sz="1800" spc="-10" dirty="0" smtClean="0">
                <a:latin typeface="Corbel"/>
                <a:cs typeface="Corbel"/>
              </a:rPr>
              <a:t>MECHANICAL PIPETTES</a:t>
            </a:r>
            <a:endParaRPr sz="1800" dirty="0">
              <a:latin typeface="Corbel"/>
              <a:cs typeface="Corbel"/>
            </a:endParaRPr>
          </a:p>
          <a:p>
            <a:pPr marL="403860" indent="-246379">
              <a:lnSpc>
                <a:spcPct val="100000"/>
              </a:lnSpc>
              <a:spcBef>
                <a:spcPts val="770"/>
              </a:spcBef>
              <a:buClr>
                <a:srgbClr val="00885D"/>
              </a:buClr>
              <a:buSzPct val="133333"/>
              <a:buFont typeface="Wingdings"/>
              <a:buChar char=""/>
              <a:tabLst>
                <a:tab pos="403860" algn="l"/>
              </a:tabLst>
            </a:pPr>
            <a:r>
              <a:rPr lang="en-US" sz="1800" spc="-10" dirty="0" smtClean="0">
                <a:latin typeface="Corbel"/>
                <a:cs typeface="Corbel"/>
              </a:rPr>
              <a:t>AUTOMATIC PIPETTES</a:t>
            </a:r>
            <a:endParaRPr sz="1800" dirty="0">
              <a:latin typeface="Corbel"/>
              <a:cs typeface="Corbel"/>
            </a:endParaRPr>
          </a:p>
          <a:p>
            <a:pPr marL="403860" indent="-246379">
              <a:lnSpc>
                <a:spcPct val="100000"/>
              </a:lnSpc>
              <a:spcBef>
                <a:spcPts val="770"/>
              </a:spcBef>
              <a:buClr>
                <a:srgbClr val="00885D"/>
              </a:buClr>
              <a:buSzPct val="133333"/>
              <a:buFont typeface="Wingdings"/>
              <a:buChar char=""/>
              <a:tabLst>
                <a:tab pos="403860" algn="l"/>
              </a:tabLst>
            </a:pPr>
            <a:r>
              <a:rPr lang="en-US" sz="1800" spc="-10" dirty="0" smtClean="0">
                <a:latin typeface="Corbel"/>
                <a:cs typeface="Corbel"/>
              </a:rPr>
              <a:t>DISPENSERS</a:t>
            </a:r>
            <a:endParaRPr sz="1800" dirty="0">
              <a:latin typeface="Corbel"/>
              <a:cs typeface="Corbel"/>
            </a:endParaRPr>
          </a:p>
        </p:txBody>
      </p:sp>
      <p:pic>
        <p:nvPicPr>
          <p:cNvPr id="69" name="object 6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12422" y="2634907"/>
            <a:ext cx="3470922" cy="3470922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31398" y="3451187"/>
            <a:ext cx="1729930" cy="2834640"/>
          </a:xfrm>
          <a:prstGeom prst="rect">
            <a:avLst/>
          </a:prstGeom>
        </p:spPr>
      </p:pic>
      <p:sp>
        <p:nvSpPr>
          <p:cNvPr id="71" name="object 71"/>
          <p:cNvSpPr txBox="1"/>
          <p:nvPr/>
        </p:nvSpPr>
        <p:spPr>
          <a:xfrm>
            <a:off x="530531" y="6882976"/>
            <a:ext cx="2416308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10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6" y="948120"/>
            <a:ext cx="5191181" cy="3460787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6" name="object 6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5" name="object 55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504238" y="2264410"/>
            <a:ext cx="5455029" cy="1393792"/>
          </a:xfrm>
          <a:prstGeom prst="rect">
            <a:avLst/>
          </a:prstGeom>
        </p:spPr>
        <p:txBody>
          <a:bodyPr vert="horz" wrap="square" lIns="0" tIns="1010234" rIns="0" bIns="0" rtlCol="0">
            <a:spAutoFit/>
          </a:bodyPr>
          <a:lstStyle/>
          <a:p>
            <a:pPr marL="284480" marR="5080">
              <a:lnSpc>
                <a:spcPts val="2910"/>
              </a:lnSpc>
              <a:spcBef>
                <a:spcPts val="570"/>
              </a:spcBef>
            </a:pPr>
            <a:r>
              <a:rPr lang="en-US" spc="50" dirty="0" smtClean="0"/>
              <a:t>PLASTIC MANUFACTURING</a:t>
            </a:r>
            <a:endParaRPr spc="40" dirty="0"/>
          </a:p>
        </p:txBody>
      </p:sp>
      <p:pic>
        <p:nvPicPr>
          <p:cNvPr id="62" name="object 6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70637" y="3575050"/>
            <a:ext cx="3004426" cy="2264435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35363" y="3580777"/>
            <a:ext cx="2725966" cy="2725963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58632" y="631215"/>
            <a:ext cx="4302696" cy="2868167"/>
          </a:xfrm>
          <a:prstGeom prst="rect">
            <a:avLst/>
          </a:prstGeom>
        </p:spPr>
      </p:pic>
      <p:sp>
        <p:nvSpPr>
          <p:cNvPr id="66" name="object 66"/>
          <p:cNvSpPr txBox="1"/>
          <p:nvPr/>
        </p:nvSpPr>
        <p:spPr>
          <a:xfrm>
            <a:off x="533400" y="6864021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 smtClean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 smtClean="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9001" y="446549"/>
            <a:ext cx="2250220" cy="229900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7289" y="4703611"/>
            <a:ext cx="2926778" cy="161429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498289" y="2428024"/>
            <a:ext cx="5455029" cy="844783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64135" marR="5080">
              <a:lnSpc>
                <a:spcPts val="3000"/>
              </a:lnSpc>
              <a:spcBef>
                <a:spcPts val="585"/>
              </a:spcBef>
            </a:pPr>
            <a:r>
              <a:rPr lang="en-US" sz="2850" spc="75" dirty="0" smtClean="0"/>
              <a:t>GENERAL LABORATORY EQUIPMENT</a:t>
            </a:r>
            <a:endParaRPr sz="2850" dirty="0"/>
          </a:p>
        </p:txBody>
      </p:sp>
      <p:pic>
        <p:nvPicPr>
          <p:cNvPr id="63" name="object 6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864939" y="3159379"/>
            <a:ext cx="1596390" cy="3058617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0" y="0"/>
            <a:ext cx="10986678" cy="7560309"/>
            <a:chOff x="0" y="0"/>
            <a:chExt cx="10986678" cy="7560309"/>
          </a:xfrm>
        </p:grpSpPr>
        <p:pic>
          <p:nvPicPr>
            <p:cNvPr id="69" name="object 6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1938" y="813066"/>
              <a:ext cx="5168705" cy="241771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57400" y="276225"/>
              <a:ext cx="5010708" cy="293803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2909" y="4602433"/>
              <a:ext cx="2137740" cy="213774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40471" y="219430"/>
              <a:ext cx="2048230" cy="2360993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61257" y="899910"/>
              <a:ext cx="725421" cy="1149094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938187"/>
              <a:ext cx="2125926" cy="145465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2808528"/>
              <a:ext cx="3726195" cy="259001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18365" y="2732328"/>
              <a:ext cx="2632619" cy="347136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124532" y="2631300"/>
              <a:ext cx="2606751" cy="2076738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5673509" y="0"/>
              <a:ext cx="1682114" cy="7560309"/>
            </a:xfrm>
            <a:custGeom>
              <a:avLst/>
              <a:gdLst/>
              <a:ahLst/>
              <a:cxnLst/>
              <a:rect l="l" t="t" r="r" b="b"/>
              <a:pathLst>
                <a:path w="1682115" h="7560309">
                  <a:moveTo>
                    <a:pt x="1681645" y="7560005"/>
                  </a:moveTo>
                  <a:lnTo>
                    <a:pt x="0" y="6589106"/>
                  </a:lnTo>
                  <a:lnTo>
                    <a:pt x="0" y="3709111"/>
                  </a:lnTo>
                  <a:lnTo>
                    <a:pt x="0" y="829106"/>
                  </a:lnTo>
                  <a:lnTo>
                    <a:pt x="1436052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439575" y="595159"/>
              <a:ext cx="467995" cy="6228080"/>
            </a:xfrm>
            <a:custGeom>
              <a:avLst/>
              <a:gdLst/>
              <a:ahLst/>
              <a:cxnLst/>
              <a:rect l="l" t="t" r="r" b="b"/>
              <a:pathLst>
                <a:path w="467995" h="6228080">
                  <a:moveTo>
                    <a:pt x="467880" y="5993955"/>
                  </a:moveTo>
                  <a:lnTo>
                    <a:pt x="463118" y="5946813"/>
                  </a:lnTo>
                  <a:lnTo>
                    <a:pt x="449491" y="5902896"/>
                  </a:lnTo>
                  <a:lnTo>
                    <a:pt x="427926" y="5863158"/>
                  </a:lnTo>
                  <a:lnTo>
                    <a:pt x="399351" y="5828538"/>
                  </a:lnTo>
                  <a:lnTo>
                    <a:pt x="364731" y="5799963"/>
                  </a:lnTo>
                  <a:lnTo>
                    <a:pt x="324993" y="5778398"/>
                  </a:lnTo>
                  <a:lnTo>
                    <a:pt x="281076" y="5764771"/>
                  </a:lnTo>
                  <a:lnTo>
                    <a:pt x="233934" y="5760009"/>
                  </a:lnTo>
                  <a:lnTo>
                    <a:pt x="186778" y="5764771"/>
                  </a:lnTo>
                  <a:lnTo>
                    <a:pt x="142875" y="5778398"/>
                  </a:lnTo>
                  <a:lnTo>
                    <a:pt x="103136" y="5799963"/>
                  </a:lnTo>
                  <a:lnTo>
                    <a:pt x="68516" y="5828538"/>
                  </a:lnTo>
                  <a:lnTo>
                    <a:pt x="39941" y="5863158"/>
                  </a:lnTo>
                  <a:lnTo>
                    <a:pt x="18376" y="5902896"/>
                  </a:lnTo>
                  <a:lnTo>
                    <a:pt x="4749" y="5946813"/>
                  </a:lnTo>
                  <a:lnTo>
                    <a:pt x="0" y="5993955"/>
                  </a:lnTo>
                  <a:lnTo>
                    <a:pt x="4749" y="6041098"/>
                  </a:lnTo>
                  <a:lnTo>
                    <a:pt x="18376" y="6085014"/>
                  </a:lnTo>
                  <a:lnTo>
                    <a:pt x="39941" y="6124753"/>
                  </a:lnTo>
                  <a:lnTo>
                    <a:pt x="68516" y="6159373"/>
                  </a:lnTo>
                  <a:lnTo>
                    <a:pt x="103136" y="6187948"/>
                  </a:lnTo>
                  <a:lnTo>
                    <a:pt x="142875" y="6209512"/>
                  </a:lnTo>
                  <a:lnTo>
                    <a:pt x="186778" y="6223152"/>
                  </a:lnTo>
                  <a:lnTo>
                    <a:pt x="233934" y="6227902"/>
                  </a:lnTo>
                  <a:lnTo>
                    <a:pt x="281076" y="6223152"/>
                  </a:lnTo>
                  <a:lnTo>
                    <a:pt x="324993" y="6209512"/>
                  </a:lnTo>
                  <a:lnTo>
                    <a:pt x="364731" y="6187948"/>
                  </a:lnTo>
                  <a:lnTo>
                    <a:pt x="399351" y="6159373"/>
                  </a:lnTo>
                  <a:lnTo>
                    <a:pt x="427926" y="6124753"/>
                  </a:lnTo>
                  <a:lnTo>
                    <a:pt x="449491" y="6085014"/>
                  </a:lnTo>
                  <a:lnTo>
                    <a:pt x="463118" y="6041098"/>
                  </a:lnTo>
                  <a:lnTo>
                    <a:pt x="467880" y="5993955"/>
                  </a:lnTo>
                  <a:close/>
                </a:path>
                <a:path w="467995" h="6228080">
                  <a:moveTo>
                    <a:pt x="467880" y="233946"/>
                  </a:moveTo>
                  <a:lnTo>
                    <a:pt x="463118" y="186804"/>
                  </a:lnTo>
                  <a:lnTo>
                    <a:pt x="449491" y="142887"/>
                  </a:lnTo>
                  <a:lnTo>
                    <a:pt x="427926" y="103149"/>
                  </a:lnTo>
                  <a:lnTo>
                    <a:pt x="399351" y="68529"/>
                  </a:lnTo>
                  <a:lnTo>
                    <a:pt x="364731" y="39966"/>
                  </a:lnTo>
                  <a:lnTo>
                    <a:pt x="324993" y="18389"/>
                  </a:lnTo>
                  <a:lnTo>
                    <a:pt x="281076" y="4762"/>
                  </a:lnTo>
                  <a:lnTo>
                    <a:pt x="233934" y="0"/>
                  </a:lnTo>
                  <a:lnTo>
                    <a:pt x="186778" y="4762"/>
                  </a:lnTo>
                  <a:lnTo>
                    <a:pt x="142875" y="18389"/>
                  </a:lnTo>
                  <a:lnTo>
                    <a:pt x="103136" y="39966"/>
                  </a:lnTo>
                  <a:lnTo>
                    <a:pt x="68516" y="68529"/>
                  </a:lnTo>
                  <a:lnTo>
                    <a:pt x="39941" y="103149"/>
                  </a:lnTo>
                  <a:lnTo>
                    <a:pt x="18376" y="142887"/>
                  </a:lnTo>
                  <a:lnTo>
                    <a:pt x="4749" y="186804"/>
                  </a:lnTo>
                  <a:lnTo>
                    <a:pt x="0" y="233946"/>
                  </a:lnTo>
                  <a:lnTo>
                    <a:pt x="4749" y="281101"/>
                  </a:lnTo>
                  <a:lnTo>
                    <a:pt x="18376" y="325005"/>
                  </a:lnTo>
                  <a:lnTo>
                    <a:pt x="39941" y="364744"/>
                  </a:lnTo>
                  <a:lnTo>
                    <a:pt x="68516" y="399364"/>
                  </a:lnTo>
                  <a:lnTo>
                    <a:pt x="103136" y="427939"/>
                  </a:lnTo>
                  <a:lnTo>
                    <a:pt x="142875" y="449503"/>
                  </a:lnTo>
                  <a:lnTo>
                    <a:pt x="186778" y="463130"/>
                  </a:lnTo>
                  <a:lnTo>
                    <a:pt x="233934" y="467880"/>
                  </a:lnTo>
                  <a:lnTo>
                    <a:pt x="281076" y="463130"/>
                  </a:lnTo>
                  <a:lnTo>
                    <a:pt x="324993" y="449503"/>
                  </a:lnTo>
                  <a:lnTo>
                    <a:pt x="364731" y="427939"/>
                  </a:lnTo>
                  <a:lnTo>
                    <a:pt x="399351" y="399364"/>
                  </a:lnTo>
                  <a:lnTo>
                    <a:pt x="427926" y="364744"/>
                  </a:lnTo>
                  <a:lnTo>
                    <a:pt x="449491" y="325005"/>
                  </a:lnTo>
                  <a:lnTo>
                    <a:pt x="463118" y="281101"/>
                  </a:lnTo>
                  <a:lnTo>
                    <a:pt x="467880" y="233946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8" name="Рисунок 7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49" y="3632600"/>
            <a:ext cx="3168262" cy="2112174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159" y="-199398"/>
            <a:ext cx="2408699" cy="3613049"/>
          </a:xfrm>
          <a:prstGeom prst="rect">
            <a:avLst/>
          </a:prstGeom>
        </p:spPr>
      </p:pic>
      <p:sp>
        <p:nvSpPr>
          <p:cNvPr id="80" name="object 66"/>
          <p:cNvSpPr txBox="1"/>
          <p:nvPr/>
        </p:nvSpPr>
        <p:spPr>
          <a:xfrm>
            <a:off x="531939" y="6938489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spc="-10" dirty="0" smtClean="0">
                <a:solidFill>
                  <a:srgbClr val="FFFFFF"/>
                </a:solidFill>
                <a:latin typeface="Corbel"/>
                <a:cs typeface="Corbel"/>
                <a:hlinkClick r:id="rId19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6" name="object 6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5" name="object 55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228600" y="2398933"/>
            <a:ext cx="5455029" cy="1547577"/>
          </a:xfrm>
          <a:prstGeom prst="rect">
            <a:avLst/>
          </a:prstGeom>
        </p:spPr>
        <p:txBody>
          <a:bodyPr vert="horz" wrap="square" lIns="0" tIns="794232" rIns="0" bIns="0" rtlCol="0">
            <a:spAutoFit/>
          </a:bodyPr>
          <a:lstStyle/>
          <a:p>
            <a:pPr marL="284480" marR="5080">
              <a:lnSpc>
                <a:spcPts val="2910"/>
              </a:lnSpc>
              <a:spcBef>
                <a:spcPts val="570"/>
              </a:spcBef>
            </a:pPr>
            <a:r>
              <a:rPr lang="en-US" spc="40" dirty="0" smtClean="0"/>
              <a:t>GENERAL LABORATORY EQUIPMENT MANUFACTURING</a:t>
            </a:r>
            <a:endParaRPr spc="-10" dirty="0"/>
          </a:p>
        </p:txBody>
      </p:sp>
      <p:pic>
        <p:nvPicPr>
          <p:cNvPr id="62" name="object 6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11582" y="1814182"/>
            <a:ext cx="3114675" cy="2076450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99053" y="445185"/>
            <a:ext cx="2962275" cy="3512121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22542" y="3952494"/>
            <a:ext cx="2751315" cy="1990725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333115" y="4011739"/>
            <a:ext cx="3128213" cy="1895284"/>
          </a:xfrm>
          <a:prstGeom prst="rect">
            <a:avLst/>
          </a:prstGeom>
        </p:spPr>
      </p:pic>
      <p:sp>
        <p:nvSpPr>
          <p:cNvPr id="66" name="object 66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8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960350" cy="7560309"/>
            <a:chOff x="0" y="0"/>
            <a:chExt cx="1296035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959968" cy="7560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960350" cy="7560309"/>
            </a:xfrm>
            <a:custGeom>
              <a:avLst/>
              <a:gdLst/>
              <a:ahLst/>
              <a:cxnLst/>
              <a:rect l="l" t="t" r="r" b="b"/>
              <a:pathLst>
                <a:path w="12960350" h="7560309">
                  <a:moveTo>
                    <a:pt x="0" y="0"/>
                  </a:moveTo>
                  <a:lnTo>
                    <a:pt x="12959969" y="0"/>
                  </a:lnTo>
                  <a:lnTo>
                    <a:pt x="12959969" y="7560005"/>
                  </a:lnTo>
                  <a:lnTo>
                    <a:pt x="0" y="7560005"/>
                  </a:lnTo>
                  <a:lnTo>
                    <a:pt x="0" y="0"/>
                  </a:lnTo>
                  <a:close/>
                </a:path>
              </a:pathLst>
            </a:custGeom>
            <a:ln w="6346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40909" y="0"/>
            <a:ext cx="11487185" cy="7560309"/>
            <a:chOff x="440909" y="0"/>
            <a:chExt cx="11487185" cy="7560309"/>
          </a:xfrm>
        </p:grpSpPr>
        <p:sp>
          <p:nvSpPr>
            <p:cNvPr id="10" name="object 10"/>
            <p:cNvSpPr/>
            <p:nvPr/>
          </p:nvSpPr>
          <p:spPr>
            <a:xfrm>
              <a:off x="5800191" y="0"/>
              <a:ext cx="2026920" cy="7560309"/>
            </a:xfrm>
            <a:custGeom>
              <a:avLst/>
              <a:gdLst/>
              <a:ahLst/>
              <a:cxnLst/>
              <a:rect l="l" t="t" r="r" b="b"/>
              <a:pathLst>
                <a:path w="2026920" h="7560309">
                  <a:moveTo>
                    <a:pt x="2026494" y="7560005"/>
                  </a:moveTo>
                  <a:lnTo>
                    <a:pt x="0" y="6390005"/>
                  </a:lnTo>
                  <a:lnTo>
                    <a:pt x="0" y="3780002"/>
                  </a:lnTo>
                  <a:lnTo>
                    <a:pt x="0" y="1170000"/>
                  </a:lnTo>
                  <a:lnTo>
                    <a:pt x="2026512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88178" y="957986"/>
              <a:ext cx="424180" cy="5644515"/>
            </a:xfrm>
            <a:custGeom>
              <a:avLst/>
              <a:gdLst/>
              <a:ahLst/>
              <a:cxnLst/>
              <a:rect l="l" t="t" r="r" b="b"/>
              <a:pathLst>
                <a:path w="424179" h="5644515">
                  <a:moveTo>
                    <a:pt x="424027" y="5432031"/>
                  </a:moveTo>
                  <a:lnTo>
                    <a:pt x="418426" y="5383415"/>
                  </a:lnTo>
                  <a:lnTo>
                    <a:pt x="402475" y="5338788"/>
                  </a:lnTo>
                  <a:lnTo>
                    <a:pt x="377444" y="5299430"/>
                  </a:lnTo>
                  <a:lnTo>
                    <a:pt x="344614" y="5266588"/>
                  </a:lnTo>
                  <a:lnTo>
                    <a:pt x="305244" y="5241556"/>
                  </a:lnTo>
                  <a:lnTo>
                    <a:pt x="260616" y="5225605"/>
                  </a:lnTo>
                  <a:lnTo>
                    <a:pt x="212013" y="5220005"/>
                  </a:lnTo>
                  <a:lnTo>
                    <a:pt x="163398" y="5225605"/>
                  </a:lnTo>
                  <a:lnTo>
                    <a:pt x="118770" y="5241556"/>
                  </a:lnTo>
                  <a:lnTo>
                    <a:pt x="79400" y="5266588"/>
                  </a:lnTo>
                  <a:lnTo>
                    <a:pt x="46570" y="5299430"/>
                  </a:lnTo>
                  <a:lnTo>
                    <a:pt x="21539" y="5338788"/>
                  </a:lnTo>
                  <a:lnTo>
                    <a:pt x="5588" y="5383415"/>
                  </a:lnTo>
                  <a:lnTo>
                    <a:pt x="0" y="5432031"/>
                  </a:lnTo>
                  <a:lnTo>
                    <a:pt x="5588" y="5480647"/>
                  </a:lnTo>
                  <a:lnTo>
                    <a:pt x="21539" y="5525262"/>
                  </a:lnTo>
                  <a:lnTo>
                    <a:pt x="46570" y="5564632"/>
                  </a:lnTo>
                  <a:lnTo>
                    <a:pt x="79400" y="5597461"/>
                  </a:lnTo>
                  <a:lnTo>
                    <a:pt x="118770" y="5622493"/>
                  </a:lnTo>
                  <a:lnTo>
                    <a:pt x="163398" y="5638444"/>
                  </a:lnTo>
                  <a:lnTo>
                    <a:pt x="212013" y="5644045"/>
                  </a:lnTo>
                  <a:lnTo>
                    <a:pt x="260616" y="5638444"/>
                  </a:lnTo>
                  <a:lnTo>
                    <a:pt x="305244" y="5622493"/>
                  </a:lnTo>
                  <a:lnTo>
                    <a:pt x="344614" y="5597461"/>
                  </a:lnTo>
                  <a:lnTo>
                    <a:pt x="377444" y="5564632"/>
                  </a:lnTo>
                  <a:lnTo>
                    <a:pt x="402475" y="5525262"/>
                  </a:lnTo>
                  <a:lnTo>
                    <a:pt x="418426" y="5480647"/>
                  </a:lnTo>
                  <a:lnTo>
                    <a:pt x="424027" y="5432031"/>
                  </a:lnTo>
                  <a:close/>
                </a:path>
                <a:path w="424179" h="5644515">
                  <a:moveTo>
                    <a:pt x="424027" y="212013"/>
                  </a:moveTo>
                  <a:lnTo>
                    <a:pt x="418426" y="163410"/>
                  </a:lnTo>
                  <a:lnTo>
                    <a:pt x="402475" y="118783"/>
                  </a:lnTo>
                  <a:lnTo>
                    <a:pt x="377444" y="79413"/>
                  </a:lnTo>
                  <a:lnTo>
                    <a:pt x="344614" y="46583"/>
                  </a:lnTo>
                  <a:lnTo>
                    <a:pt x="305244" y="21551"/>
                  </a:lnTo>
                  <a:lnTo>
                    <a:pt x="260616" y="5600"/>
                  </a:lnTo>
                  <a:lnTo>
                    <a:pt x="212013" y="0"/>
                  </a:lnTo>
                  <a:lnTo>
                    <a:pt x="163398" y="5600"/>
                  </a:lnTo>
                  <a:lnTo>
                    <a:pt x="118770" y="21551"/>
                  </a:lnTo>
                  <a:lnTo>
                    <a:pt x="79400" y="46583"/>
                  </a:lnTo>
                  <a:lnTo>
                    <a:pt x="46570" y="79413"/>
                  </a:lnTo>
                  <a:lnTo>
                    <a:pt x="21539" y="118783"/>
                  </a:lnTo>
                  <a:lnTo>
                    <a:pt x="5588" y="163410"/>
                  </a:lnTo>
                  <a:lnTo>
                    <a:pt x="0" y="212013"/>
                  </a:lnTo>
                  <a:lnTo>
                    <a:pt x="5588" y="260629"/>
                  </a:lnTo>
                  <a:lnTo>
                    <a:pt x="21539" y="305257"/>
                  </a:lnTo>
                  <a:lnTo>
                    <a:pt x="46570" y="344627"/>
                  </a:lnTo>
                  <a:lnTo>
                    <a:pt x="79400" y="377456"/>
                  </a:lnTo>
                  <a:lnTo>
                    <a:pt x="118770" y="402488"/>
                  </a:lnTo>
                  <a:lnTo>
                    <a:pt x="163398" y="418439"/>
                  </a:lnTo>
                  <a:lnTo>
                    <a:pt x="212013" y="424027"/>
                  </a:lnTo>
                  <a:lnTo>
                    <a:pt x="260616" y="418439"/>
                  </a:lnTo>
                  <a:lnTo>
                    <a:pt x="305244" y="402488"/>
                  </a:lnTo>
                  <a:lnTo>
                    <a:pt x="344614" y="377456"/>
                  </a:lnTo>
                  <a:lnTo>
                    <a:pt x="377444" y="344627"/>
                  </a:lnTo>
                  <a:lnTo>
                    <a:pt x="402475" y="305257"/>
                  </a:lnTo>
                  <a:lnTo>
                    <a:pt x="418426" y="260629"/>
                  </a:lnTo>
                  <a:lnTo>
                    <a:pt x="424027" y="212013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5960" y="693674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04677" y="6732944"/>
              <a:ext cx="104432" cy="7049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1394579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40909" y="6753111"/>
              <a:ext cx="387350" cy="387350"/>
            </a:xfrm>
            <a:custGeom>
              <a:avLst/>
              <a:gdLst/>
              <a:ahLst/>
              <a:cxnLst/>
              <a:rect l="l" t="t" r="r" b="b"/>
              <a:pathLst>
                <a:path w="387350" h="387350">
                  <a:moveTo>
                    <a:pt x="387108" y="0"/>
                  </a:moveTo>
                  <a:lnTo>
                    <a:pt x="0" y="0"/>
                  </a:lnTo>
                  <a:lnTo>
                    <a:pt x="0" y="387107"/>
                  </a:lnTo>
                  <a:lnTo>
                    <a:pt x="387108" y="387107"/>
                  </a:lnTo>
                  <a:lnTo>
                    <a:pt x="387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9948291" y="5769012"/>
            <a:ext cx="2728595" cy="41120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318135">
              <a:lnSpc>
                <a:spcPts val="1360"/>
              </a:lnSpc>
              <a:spcBef>
                <a:spcPts val="400"/>
              </a:spcBef>
            </a:pPr>
            <a:r>
              <a:rPr lang="en-US" sz="1350" dirty="0" smtClean="0">
                <a:solidFill>
                  <a:srgbClr val="FFFFFF"/>
                </a:solidFill>
                <a:latin typeface="Corbel"/>
                <a:cs typeface="Corbel"/>
              </a:rPr>
              <a:t>X-RAY </a:t>
            </a:r>
            <a:r>
              <a:rPr lang="en-US" sz="1350" spc="-10" dirty="0" smtClean="0">
                <a:solidFill>
                  <a:srgbClr val="FFFFFF"/>
                </a:solidFill>
                <a:latin typeface="Corbel"/>
                <a:cs typeface="Corbel"/>
              </a:rPr>
              <a:t>BENCHTOP </a:t>
            </a:r>
            <a:r>
              <a:rPr lang="en-US" sz="1350" dirty="0" smtClean="0">
                <a:solidFill>
                  <a:srgbClr val="FFFFFF"/>
                </a:solidFill>
                <a:latin typeface="Corbel"/>
                <a:cs typeface="Corbel"/>
              </a:rPr>
              <a:t>DIFFRACTOMETERS </a:t>
            </a:r>
            <a:r>
              <a:rPr lang="en-US" sz="1350" spc="55" dirty="0" smtClean="0">
                <a:solidFill>
                  <a:srgbClr val="FFFFFF"/>
                </a:solidFill>
                <a:latin typeface="Corbel"/>
                <a:cs typeface="Corbel"/>
              </a:rPr>
              <a:t>ECROS </a:t>
            </a:r>
            <a:r>
              <a:rPr sz="1350" spc="30" dirty="0" smtClean="0">
                <a:solidFill>
                  <a:srgbClr val="FFFFFF"/>
                </a:solidFill>
                <a:latin typeface="Corbel"/>
                <a:cs typeface="Corbel"/>
              </a:rPr>
              <a:t>XRD</a:t>
            </a:r>
            <a:endParaRPr sz="1350" dirty="0">
              <a:latin typeface="Corbel"/>
              <a:cs typeface="Corbe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252806" y="2714650"/>
            <a:ext cx="2214245" cy="549509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ctr">
              <a:lnSpc>
                <a:spcPts val="1270"/>
              </a:lnSpc>
              <a:spcBef>
                <a:spcPts val="385"/>
              </a:spcBef>
            </a:pPr>
            <a:r>
              <a:rPr lang="en-US" sz="1300" dirty="0" smtClean="0">
                <a:solidFill>
                  <a:srgbClr val="FFFFFF"/>
                </a:solidFill>
                <a:latin typeface="Corbel"/>
                <a:cs typeface="Corbel"/>
              </a:rPr>
              <a:t>X-RAY ANALYTICAL </a:t>
            </a:r>
            <a:r>
              <a:rPr lang="en-US" sz="1300" spc="-10" dirty="0" smtClean="0">
                <a:solidFill>
                  <a:srgbClr val="FFFFFF"/>
                </a:solidFill>
                <a:latin typeface="Corbel"/>
                <a:cs typeface="Corbel"/>
              </a:rPr>
              <a:t>MICROSOPE </a:t>
            </a:r>
            <a:r>
              <a:rPr lang="en-US" sz="1300" dirty="0" smtClean="0">
                <a:solidFill>
                  <a:srgbClr val="FFFFFF"/>
                </a:solidFill>
                <a:latin typeface="Corbel"/>
                <a:cs typeface="Corbel"/>
              </a:rPr>
              <a:t>ECROS </a:t>
            </a:r>
            <a:r>
              <a:rPr sz="1300" dirty="0" smtClean="0">
                <a:solidFill>
                  <a:srgbClr val="FFFFFF"/>
                </a:solidFill>
                <a:latin typeface="Corbel"/>
                <a:cs typeface="Corbel"/>
              </a:rPr>
              <a:t>XRF-</a:t>
            </a:r>
            <a:r>
              <a:rPr sz="1300" spc="-2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9720</a:t>
            </a:r>
            <a:endParaRPr sz="1300" dirty="0">
              <a:latin typeface="Microsoft Sans Serif"/>
              <a:cs typeface="Microsoft Sans Serif"/>
            </a:endParaRPr>
          </a:p>
          <a:p>
            <a:pPr algn="ctr">
              <a:lnSpc>
                <a:spcPts val="1280"/>
              </a:lnSpc>
            </a:pPr>
            <a:r>
              <a:rPr sz="1300" spc="-10" dirty="0">
                <a:solidFill>
                  <a:srgbClr val="FFFFFF"/>
                </a:solidFill>
                <a:latin typeface="Corbel"/>
                <a:cs typeface="Corbel"/>
              </a:rPr>
              <a:t>«</a:t>
            </a:r>
            <a:r>
              <a:rPr sz="13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STINGRAY</a:t>
            </a:r>
            <a:r>
              <a:rPr sz="1300" spc="-10" dirty="0">
                <a:solidFill>
                  <a:srgbClr val="FFFFFF"/>
                </a:solidFill>
                <a:latin typeface="Corbel"/>
                <a:cs typeface="Corbel"/>
              </a:rPr>
              <a:t>»</a:t>
            </a:r>
            <a:endParaRPr sz="1300" dirty="0">
              <a:latin typeface="Corbel"/>
              <a:cs typeface="Corbe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240371" y="5847702"/>
            <a:ext cx="2167255" cy="72000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98425" marR="94615" indent="-635" algn="ctr">
              <a:lnSpc>
                <a:spcPts val="1330"/>
              </a:lnSpc>
              <a:spcBef>
                <a:spcPts val="395"/>
              </a:spcBef>
            </a:pPr>
            <a:r>
              <a:rPr lang="en-US" sz="1350" spc="-10" dirty="0" smtClean="0">
                <a:solidFill>
                  <a:srgbClr val="FFFFFF"/>
                </a:solidFill>
                <a:latin typeface="Corbel"/>
                <a:cs typeface="Corbel"/>
              </a:rPr>
              <a:t>COMPACT X-RAY FLUORESCENCE SPECTROMETER</a:t>
            </a:r>
            <a:endParaRPr sz="1350" dirty="0">
              <a:latin typeface="Corbel"/>
              <a:cs typeface="Corbel"/>
            </a:endParaRPr>
          </a:p>
          <a:p>
            <a:pPr algn="ctr">
              <a:lnSpc>
                <a:spcPts val="1330"/>
              </a:lnSpc>
            </a:pPr>
            <a:r>
              <a:rPr lang="en-US" sz="1350" dirty="0" smtClean="0">
                <a:solidFill>
                  <a:srgbClr val="FFFFFF"/>
                </a:solidFill>
                <a:latin typeface="Corbel"/>
                <a:cs typeface="Corbel"/>
              </a:rPr>
              <a:t>ECROS </a:t>
            </a:r>
            <a:r>
              <a:rPr sz="1350" dirty="0" smtClean="0">
                <a:solidFill>
                  <a:srgbClr val="FFFFFF"/>
                </a:solidFill>
                <a:latin typeface="Corbel"/>
                <a:cs typeface="Corbel"/>
              </a:rPr>
              <a:t>XRF-</a:t>
            </a:r>
            <a:r>
              <a:rPr sz="135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9710</a:t>
            </a:r>
            <a:r>
              <a:rPr sz="1350" spc="8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Corbel"/>
                <a:cs typeface="Corbel"/>
              </a:rPr>
              <a:t>«</a:t>
            </a:r>
            <a:r>
              <a:rPr sz="13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PEARL</a:t>
            </a:r>
            <a:r>
              <a:rPr sz="1350" spc="-10" dirty="0">
                <a:solidFill>
                  <a:srgbClr val="FFFFFF"/>
                </a:solidFill>
                <a:latin typeface="Corbel"/>
                <a:cs typeface="Corbel"/>
              </a:rPr>
              <a:t>»</a:t>
            </a:r>
            <a:endParaRPr sz="1350" dirty="0">
              <a:latin typeface="Corbel"/>
              <a:cs typeface="Corbe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332029" y="2528341"/>
            <a:ext cx="2366010" cy="769441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065" marR="5080" algn="ctr">
              <a:lnSpc>
                <a:spcPts val="1330"/>
              </a:lnSpc>
              <a:spcBef>
                <a:spcPts val="400"/>
              </a:spcBef>
            </a:pPr>
            <a:r>
              <a:rPr lang="en-US" sz="1350" spc="-10" dirty="0" smtClean="0">
                <a:solidFill>
                  <a:srgbClr val="FFFFFF"/>
                </a:solidFill>
                <a:latin typeface="Corbel"/>
                <a:cs typeface="Corbel"/>
              </a:rPr>
              <a:t>X-RAY FLUORESCENCE SPECTROMETER </a:t>
            </a:r>
          </a:p>
          <a:p>
            <a:pPr marL="12065" marR="5080" algn="ctr">
              <a:lnSpc>
                <a:spcPts val="1330"/>
              </a:lnSpc>
              <a:spcBef>
                <a:spcPts val="400"/>
              </a:spcBef>
            </a:pPr>
            <a:r>
              <a:rPr lang="en-US" sz="1350" dirty="0" smtClean="0">
                <a:solidFill>
                  <a:srgbClr val="FFFFFF"/>
                </a:solidFill>
                <a:latin typeface="Corbel"/>
                <a:cs typeface="Corbel"/>
              </a:rPr>
              <a:t>ECROS </a:t>
            </a:r>
            <a:r>
              <a:rPr sz="1350" dirty="0" smtClean="0">
                <a:solidFill>
                  <a:srgbClr val="FFFFFF"/>
                </a:solidFill>
                <a:latin typeface="Corbel"/>
                <a:cs typeface="Corbel"/>
              </a:rPr>
              <a:t>XRF-</a:t>
            </a:r>
            <a:r>
              <a:rPr sz="1350" spc="-2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9700</a:t>
            </a:r>
            <a:endParaRPr sz="1350" dirty="0">
              <a:latin typeface="Microsoft Sans Serif"/>
              <a:cs typeface="Microsoft Sans Serif"/>
            </a:endParaRPr>
          </a:p>
          <a:p>
            <a:pPr algn="ctr">
              <a:lnSpc>
                <a:spcPts val="1345"/>
              </a:lnSpc>
            </a:pPr>
            <a:r>
              <a:rPr sz="1350" spc="-10" dirty="0">
                <a:solidFill>
                  <a:srgbClr val="FFFFFF"/>
                </a:solidFill>
                <a:latin typeface="Corbel"/>
                <a:cs typeface="Corbel"/>
              </a:rPr>
              <a:t>«</a:t>
            </a:r>
            <a:r>
              <a:rPr sz="135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STARFISH</a:t>
            </a:r>
            <a:r>
              <a:rPr sz="1350" spc="-10" dirty="0">
                <a:solidFill>
                  <a:srgbClr val="FFFFFF"/>
                </a:solidFill>
                <a:latin typeface="Corbel"/>
                <a:cs typeface="Corbel"/>
              </a:rPr>
              <a:t>»</a:t>
            </a:r>
            <a:endParaRPr sz="1350" dirty="0">
              <a:latin typeface="Corbel"/>
              <a:cs typeface="Corbel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-27742" y="774827"/>
            <a:ext cx="10497710" cy="6910554"/>
            <a:chOff x="-27742" y="774827"/>
            <a:chExt cx="10497710" cy="6910554"/>
          </a:xfrm>
        </p:grpSpPr>
        <p:pic>
          <p:nvPicPr>
            <p:cNvPr id="58" name="object 5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-27742" y="1960426"/>
              <a:ext cx="6166100" cy="572495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24180" y="774827"/>
              <a:ext cx="1877568" cy="194299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36153" y="2230983"/>
              <a:ext cx="2533815" cy="2533815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8184895" y="4331944"/>
            <a:ext cx="1873885" cy="862416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065" marR="5080" algn="ctr">
              <a:lnSpc>
                <a:spcPts val="1340"/>
              </a:lnSpc>
              <a:spcBef>
                <a:spcPts val="225"/>
              </a:spcBef>
            </a:pPr>
            <a:r>
              <a:rPr lang="en-US" sz="1200" spc="-10" dirty="0" smtClean="0">
                <a:solidFill>
                  <a:srgbClr val="FBFBFB"/>
                </a:solidFill>
                <a:latin typeface="Microsoft Sans Serif"/>
                <a:cs typeface="Microsoft Sans Serif"/>
              </a:rPr>
              <a:t>ENERGY DISPERSIVE</a:t>
            </a:r>
            <a:r>
              <a:rPr sz="1200" spc="-10" dirty="0" smtClean="0">
                <a:solidFill>
                  <a:srgbClr val="FBFBFB"/>
                </a:solidFill>
                <a:latin typeface="Microsoft Sans Serif"/>
                <a:cs typeface="Microsoft Sans Serif"/>
              </a:rPr>
              <a:t> </a:t>
            </a:r>
            <a:r>
              <a:rPr lang="en-US" sz="1200" spc="-10" dirty="0" smtClean="0">
                <a:solidFill>
                  <a:srgbClr val="FBFBFB"/>
                </a:solidFill>
                <a:latin typeface="Microsoft Sans Serif"/>
                <a:cs typeface="Microsoft Sans Serif"/>
              </a:rPr>
              <a:t>X-RAY FLUORESCENCE SULFUR-IN-OIL ANALYZER</a:t>
            </a:r>
            <a:r>
              <a:rPr lang="ru-RU" sz="1200" dirty="0" smtClean="0">
                <a:solidFill>
                  <a:srgbClr val="FBFBFB"/>
                </a:solidFill>
                <a:latin typeface="Microsoft Sans Serif"/>
                <a:cs typeface="Microsoft Sans Serif"/>
              </a:rPr>
              <a:t/>
            </a:r>
            <a:br>
              <a:rPr lang="ru-RU" sz="1200" dirty="0" smtClean="0">
                <a:solidFill>
                  <a:srgbClr val="FBFBFB"/>
                </a:solidFill>
                <a:latin typeface="Microsoft Sans Serif"/>
                <a:cs typeface="Microsoft Sans Serif"/>
              </a:rPr>
            </a:br>
            <a:r>
              <a:rPr lang="en-US" sz="1200" b="1" spc="-10" dirty="0" smtClean="0">
                <a:solidFill>
                  <a:srgbClr val="FBFBFB"/>
                </a:solidFill>
                <a:latin typeface="Arial"/>
                <a:cs typeface="Arial"/>
              </a:rPr>
              <a:t>ECROS</a:t>
            </a:r>
            <a:r>
              <a:rPr sz="1200" b="1" spc="-10" dirty="0" smtClean="0">
                <a:solidFill>
                  <a:srgbClr val="FBFBFB"/>
                </a:solidFill>
                <a:latin typeface="Arial"/>
                <a:cs typeface="Arial"/>
              </a:rPr>
              <a:t>-</a:t>
            </a:r>
            <a:r>
              <a:rPr sz="1200" b="1" spc="-20" dirty="0" smtClean="0">
                <a:solidFill>
                  <a:srgbClr val="FBFBFB"/>
                </a:solidFill>
                <a:latin typeface="Arial"/>
                <a:cs typeface="Arial"/>
              </a:rPr>
              <a:t>7700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197803" y="6931965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14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1" t="20396" r="29453" b="17979"/>
          <a:stretch/>
        </p:blipFill>
        <p:spPr>
          <a:xfrm>
            <a:off x="10398581" y="3845110"/>
            <a:ext cx="2019921" cy="1839375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347" y="294413"/>
            <a:ext cx="4456755" cy="2506925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t="7534" r="28316" b="6712"/>
          <a:stretch/>
        </p:blipFill>
        <p:spPr>
          <a:xfrm>
            <a:off x="6138358" y="3780243"/>
            <a:ext cx="1978136" cy="2085322"/>
          </a:xfrm>
          <a:prstGeom prst="rect">
            <a:avLst/>
          </a:prstGeom>
        </p:spPr>
      </p:pic>
      <p:sp>
        <p:nvSpPr>
          <p:cNvPr id="66" name="object 8"/>
          <p:cNvSpPr txBox="1"/>
          <p:nvPr/>
        </p:nvSpPr>
        <p:spPr>
          <a:xfrm>
            <a:off x="672371" y="2827337"/>
            <a:ext cx="4710430" cy="818686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2910"/>
              </a:lnSpc>
              <a:spcBef>
                <a:spcPts val="570"/>
              </a:spcBef>
            </a:pPr>
            <a:r>
              <a:rPr lang="en-US" sz="2800" b="1" spc="65" dirty="0" smtClean="0">
                <a:solidFill>
                  <a:srgbClr val="F5F6F5"/>
                </a:solidFill>
                <a:latin typeface="Corbel"/>
                <a:cs typeface="Corbel"/>
              </a:rPr>
              <a:t>X-RAY </a:t>
            </a:r>
            <a:r>
              <a:rPr lang="en-US" sz="2800" b="1" spc="-10" dirty="0" smtClean="0">
                <a:solidFill>
                  <a:srgbClr val="F5F6F5"/>
                </a:solidFill>
                <a:latin typeface="Corbel"/>
                <a:cs typeface="Corbel"/>
              </a:rPr>
              <a:t>ANALYTICAL INSTRUMENTS</a:t>
            </a:r>
            <a:endParaRPr sz="28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6" name="object 6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5" name="object 55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504238" y="2264410"/>
            <a:ext cx="5455029" cy="1545782"/>
          </a:xfrm>
          <a:prstGeom prst="rect">
            <a:avLst/>
          </a:prstGeom>
        </p:spPr>
        <p:txBody>
          <a:bodyPr vert="horz" wrap="square" lIns="0" tIns="794232" rIns="0" bIns="0" rtlCol="0">
            <a:spAutoFit/>
          </a:bodyPr>
          <a:lstStyle/>
          <a:p>
            <a:pPr marL="284480" marR="5080">
              <a:lnSpc>
                <a:spcPts val="2910"/>
              </a:lnSpc>
              <a:spcBef>
                <a:spcPts val="570"/>
              </a:spcBef>
            </a:pPr>
            <a:r>
              <a:rPr lang="en-US" spc="40" dirty="0" smtClean="0"/>
              <a:t>X-RAY EQUIPMENT </a:t>
            </a:r>
            <a:r>
              <a:rPr lang="en-US" spc="60" dirty="0" smtClean="0"/>
              <a:t>MANUFACTURING</a:t>
            </a:r>
            <a:endParaRPr spc="-10" dirty="0"/>
          </a:p>
        </p:txBody>
      </p:sp>
      <p:grpSp>
        <p:nvGrpSpPr>
          <p:cNvPr id="62" name="object 62"/>
          <p:cNvGrpSpPr/>
          <p:nvPr/>
        </p:nvGrpSpPr>
        <p:grpSpPr>
          <a:xfrm>
            <a:off x="9339491" y="3801757"/>
            <a:ext cx="3157855" cy="2304415"/>
            <a:chOff x="9339491" y="3801757"/>
            <a:chExt cx="3157855" cy="2304415"/>
          </a:xfrm>
        </p:grpSpPr>
        <p:pic>
          <p:nvPicPr>
            <p:cNvPr id="63" name="object 6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82963" y="3808006"/>
              <a:ext cx="3078365" cy="205164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39491" y="3801757"/>
              <a:ext cx="3157829" cy="2304338"/>
            </a:xfrm>
            <a:prstGeom prst="rect">
              <a:avLst/>
            </a:prstGeom>
          </p:spPr>
        </p:pic>
      </p:grpSp>
      <p:pic>
        <p:nvPicPr>
          <p:cNvPr id="65" name="object 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44031" y="2247176"/>
            <a:ext cx="2202726" cy="1468488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44031" y="3804119"/>
            <a:ext cx="3127082" cy="1751164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10155" y="736244"/>
            <a:ext cx="4091355" cy="2993516"/>
          </a:xfrm>
          <a:prstGeom prst="rect">
            <a:avLst/>
          </a:prstGeom>
        </p:spPr>
      </p:pic>
      <p:sp>
        <p:nvSpPr>
          <p:cNvPr id="68" name="object 68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9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71410" y="544022"/>
            <a:ext cx="3088434" cy="23323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8" name="object 8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776221" y="3202254"/>
            <a:ext cx="43903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90" dirty="0" smtClean="0"/>
              <a:t>OPTICAL </a:t>
            </a:r>
            <a:r>
              <a:rPr lang="en-US" spc="-10" dirty="0" smtClean="0"/>
              <a:t>INSTRUMENTS</a:t>
            </a:r>
            <a:r>
              <a:rPr spc="-10" dirty="0" smtClean="0">
                <a:latin typeface="Trebuchet MS"/>
                <a:cs typeface="Trebuchet MS"/>
              </a:rPr>
              <a:t>:</a:t>
            </a:r>
            <a:endParaRPr spc="-10" dirty="0">
              <a:latin typeface="Trebuchet MS"/>
              <a:cs typeface="Trebuchet MS"/>
            </a:endParaRPr>
          </a:p>
        </p:txBody>
      </p:sp>
      <p:pic>
        <p:nvPicPr>
          <p:cNvPr id="65" name="object 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21151" y="3421735"/>
            <a:ext cx="2679293" cy="2052002"/>
          </a:xfrm>
          <a:prstGeom prst="rect">
            <a:avLst/>
          </a:prstGeom>
        </p:spPr>
      </p:pic>
      <p:sp>
        <p:nvSpPr>
          <p:cNvPr id="66" name="object 66"/>
          <p:cNvSpPr txBox="1"/>
          <p:nvPr/>
        </p:nvSpPr>
        <p:spPr>
          <a:xfrm>
            <a:off x="761304" y="4171014"/>
            <a:ext cx="4902835" cy="861133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83845" marR="30480" indent="-246379">
              <a:lnSpc>
                <a:spcPct val="102800"/>
              </a:lnSpc>
              <a:spcBef>
                <a:spcPts val="40"/>
              </a:spcBef>
              <a:buClr>
                <a:srgbClr val="00885D"/>
              </a:buClr>
              <a:buSzPct val="133333"/>
              <a:buFont typeface="Wingdings"/>
              <a:buChar char=""/>
              <a:tabLst>
                <a:tab pos="285115" algn="l"/>
              </a:tabLst>
            </a:pPr>
            <a:r>
              <a:rPr lang="en-US" sz="1800" dirty="0" smtClean="0">
                <a:latin typeface="Corbel"/>
                <a:cs typeface="Corbel"/>
              </a:rPr>
              <a:t>Spectrophotometers </a:t>
            </a:r>
          </a:p>
          <a:p>
            <a:pPr marL="283845" marR="30480" indent="-246379">
              <a:lnSpc>
                <a:spcPct val="102800"/>
              </a:lnSpc>
              <a:spcBef>
                <a:spcPts val="40"/>
              </a:spcBef>
              <a:buClr>
                <a:srgbClr val="00885D"/>
              </a:buClr>
              <a:buSzPct val="133333"/>
              <a:buFont typeface="Wingdings"/>
              <a:buChar char=""/>
              <a:tabLst>
                <a:tab pos="285115" algn="l"/>
              </a:tabLst>
            </a:pPr>
            <a:endParaRPr lang="en-US" spc="-10" dirty="0">
              <a:latin typeface="Corbel"/>
              <a:cs typeface="Corbel"/>
            </a:endParaRPr>
          </a:p>
          <a:p>
            <a:pPr marL="283845" marR="30480" indent="-246379">
              <a:lnSpc>
                <a:spcPct val="102800"/>
              </a:lnSpc>
              <a:spcBef>
                <a:spcPts val="40"/>
              </a:spcBef>
              <a:buClr>
                <a:srgbClr val="00885D"/>
              </a:buClr>
              <a:buSzPct val="133333"/>
              <a:buFont typeface="Wingdings"/>
              <a:buChar char=""/>
              <a:tabLst>
                <a:tab pos="285115" algn="l"/>
              </a:tabLst>
            </a:pPr>
            <a:r>
              <a:rPr lang="en-US" sz="1800" spc="-10" dirty="0" smtClean="0">
                <a:latin typeface="Corbel"/>
                <a:cs typeface="Corbel"/>
              </a:rPr>
              <a:t>Petroleum products content meters</a:t>
            </a:r>
            <a:endParaRPr sz="1800" dirty="0">
              <a:latin typeface="Corbel"/>
              <a:cs typeface="Corbe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9936743" y="5550077"/>
            <a:ext cx="2226300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90"/>
              </a:lnSpc>
              <a:spcBef>
                <a:spcPts val="100"/>
              </a:spcBef>
            </a:pPr>
            <a:r>
              <a:rPr lang="en-US" sz="1200" spc="-10" dirty="0" smtClean="0">
                <a:solidFill>
                  <a:srgbClr val="151616"/>
                </a:solidFill>
                <a:latin typeface="Microsoft Sans Serif"/>
                <a:cs typeface="Microsoft Sans Serif"/>
              </a:rPr>
              <a:t>Spectrophotometers</a:t>
            </a:r>
            <a:endParaRPr sz="1200" dirty="0">
              <a:latin typeface="Microsoft Sans Serif"/>
              <a:cs typeface="Microsoft Sans Serif"/>
            </a:endParaRPr>
          </a:p>
          <a:p>
            <a:pPr marL="12700">
              <a:lnSpc>
                <a:spcPts val="1390"/>
              </a:lnSpc>
            </a:pPr>
            <a:r>
              <a:rPr lang="en-US" sz="1200" b="1" dirty="0" smtClean="0">
                <a:solidFill>
                  <a:srgbClr val="151616"/>
                </a:solidFill>
                <a:latin typeface="Arial"/>
                <a:cs typeface="Arial"/>
              </a:rPr>
              <a:t>PE</a:t>
            </a:r>
            <a:r>
              <a:rPr sz="1200" b="1" dirty="0" smtClean="0">
                <a:solidFill>
                  <a:srgbClr val="151616"/>
                </a:solidFill>
                <a:latin typeface="Arial"/>
                <a:cs typeface="Arial"/>
              </a:rPr>
              <a:t>-5400</a:t>
            </a:r>
            <a:r>
              <a:rPr lang="en-US" sz="1200" b="1" dirty="0" smtClean="0">
                <a:solidFill>
                  <a:srgbClr val="151616"/>
                </a:solidFill>
                <a:latin typeface="Arial"/>
                <a:cs typeface="Arial"/>
              </a:rPr>
              <a:t>VI</a:t>
            </a:r>
            <a:r>
              <a:rPr sz="1200" b="1" spc="-10" dirty="0" smtClean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151616"/>
                </a:solidFill>
                <a:latin typeface="Microsoft Sans Serif"/>
                <a:cs typeface="Microsoft Sans Serif"/>
              </a:rPr>
              <a:t>and</a:t>
            </a:r>
            <a:r>
              <a:rPr sz="1200" spc="5" dirty="0" smtClean="0">
                <a:solidFill>
                  <a:srgbClr val="151616"/>
                </a:solidFill>
                <a:latin typeface="Microsoft Sans Serif"/>
                <a:cs typeface="Microsoft Sans Serif"/>
              </a:rPr>
              <a:t> </a:t>
            </a:r>
            <a:r>
              <a:rPr lang="en-US" sz="1200" b="1" dirty="0" smtClean="0">
                <a:solidFill>
                  <a:srgbClr val="151616"/>
                </a:solidFill>
                <a:latin typeface="Arial"/>
                <a:cs typeface="Arial"/>
              </a:rPr>
              <a:t>PE</a:t>
            </a:r>
            <a:r>
              <a:rPr sz="1200" b="1" dirty="0" smtClean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b="1" spc="-10" dirty="0" smtClean="0">
                <a:solidFill>
                  <a:srgbClr val="151616"/>
                </a:solidFill>
                <a:latin typeface="Arial"/>
                <a:cs typeface="Arial"/>
              </a:rPr>
              <a:t>5400</a:t>
            </a:r>
            <a:r>
              <a:rPr lang="en-US" sz="1200" b="1" spc="-10" dirty="0" smtClean="0">
                <a:solidFill>
                  <a:srgbClr val="151616"/>
                </a:solidFill>
                <a:latin typeface="Arial"/>
                <a:cs typeface="Arial"/>
              </a:rPr>
              <a:t>UV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052432" y="2986354"/>
            <a:ext cx="21793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-10" dirty="0" smtClean="0">
                <a:solidFill>
                  <a:srgbClr val="151616"/>
                </a:solidFill>
                <a:latin typeface="Microsoft Sans Serif"/>
                <a:cs typeface="Microsoft Sans Serif"/>
              </a:rPr>
              <a:t>Spectrophotometer </a:t>
            </a:r>
            <a:r>
              <a:rPr lang="en-US" sz="1200" b="1" dirty="0" smtClean="0">
                <a:solidFill>
                  <a:srgbClr val="151616"/>
                </a:solidFill>
                <a:latin typeface="Arial"/>
                <a:cs typeface="Arial"/>
              </a:rPr>
              <a:t>PE</a:t>
            </a:r>
            <a:r>
              <a:rPr sz="1200" b="1" dirty="0" smtClean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b="1" spc="-10" dirty="0" smtClean="0">
                <a:solidFill>
                  <a:srgbClr val="151616"/>
                </a:solidFill>
                <a:latin typeface="Arial"/>
                <a:cs typeface="Arial"/>
              </a:rPr>
              <a:t>5300</a:t>
            </a:r>
            <a:r>
              <a:rPr lang="en-US" sz="1200" b="1" spc="-10" dirty="0" smtClean="0">
                <a:solidFill>
                  <a:srgbClr val="151616"/>
                </a:solidFill>
                <a:latin typeface="Arial"/>
                <a:cs typeface="Arial"/>
              </a:rPr>
              <a:t>VI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751510" y="4840275"/>
            <a:ext cx="216281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-10" dirty="0" smtClean="0">
                <a:solidFill>
                  <a:srgbClr val="151616"/>
                </a:solidFill>
                <a:latin typeface="Microsoft Sans Serif"/>
                <a:cs typeface="Microsoft Sans Serif"/>
              </a:rPr>
              <a:t>Petroleum products content meter </a:t>
            </a:r>
            <a:r>
              <a:rPr lang="en-US" sz="1200" b="1" spc="-10" dirty="0" smtClean="0">
                <a:solidFill>
                  <a:srgbClr val="151616"/>
                </a:solidFill>
                <a:latin typeface="Arial"/>
                <a:cs typeface="Arial"/>
              </a:rPr>
              <a:t>ECROS</a:t>
            </a:r>
            <a:r>
              <a:rPr sz="1200" b="1" spc="-10" dirty="0" smtClean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b="1" spc="-20" dirty="0" smtClean="0">
                <a:solidFill>
                  <a:srgbClr val="151616"/>
                </a:solidFill>
                <a:latin typeface="Arial"/>
                <a:cs typeface="Arial"/>
              </a:rPr>
              <a:t>5700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71" name="Picture 2" descr="C:\Users\Tsarev\Desktop\Фото товара\концентратомер 16.02.24\концетратомер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4" r="22567" b="12426"/>
          <a:stretch/>
        </p:blipFill>
        <p:spPr bwMode="auto">
          <a:xfrm>
            <a:off x="5334000" y="2151190"/>
            <a:ext cx="3813645" cy="254109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02697" y="2619857"/>
            <a:ext cx="2173249" cy="162452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8" name="object 8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504238" y="2264410"/>
            <a:ext cx="5455029" cy="1547577"/>
          </a:xfrm>
          <a:prstGeom prst="rect">
            <a:avLst/>
          </a:prstGeom>
        </p:spPr>
        <p:txBody>
          <a:bodyPr vert="horz" wrap="square" lIns="0" tIns="794232" rIns="0" bIns="0" rtlCol="0">
            <a:spAutoFit/>
          </a:bodyPr>
          <a:lstStyle/>
          <a:p>
            <a:pPr marL="284480" marR="5080">
              <a:lnSpc>
                <a:spcPts val="2910"/>
              </a:lnSpc>
              <a:spcBef>
                <a:spcPts val="570"/>
              </a:spcBef>
            </a:pPr>
            <a:r>
              <a:rPr lang="en-US" spc="40" dirty="0" smtClean="0"/>
              <a:t>OPTICAL INSTRUMENTS PRODUCTION</a:t>
            </a:r>
            <a:endParaRPr spc="70" dirty="0"/>
          </a:p>
        </p:txBody>
      </p:sp>
      <p:grpSp>
        <p:nvGrpSpPr>
          <p:cNvPr id="64" name="object 64"/>
          <p:cNvGrpSpPr/>
          <p:nvPr/>
        </p:nvGrpSpPr>
        <p:grpSpPr>
          <a:xfrm>
            <a:off x="6169355" y="404037"/>
            <a:ext cx="6292215" cy="5830570"/>
            <a:chOff x="6169355" y="404037"/>
            <a:chExt cx="6292215" cy="5830570"/>
          </a:xfrm>
        </p:grpSpPr>
        <p:pic>
          <p:nvPicPr>
            <p:cNvPr id="65" name="object 6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9355" y="2088667"/>
              <a:ext cx="3931475" cy="285573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99791" y="404037"/>
              <a:ext cx="3461537" cy="230769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25293" y="4069600"/>
              <a:ext cx="3436035" cy="2164562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9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94773" y="1768500"/>
            <a:ext cx="2493263" cy="401726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613906" y="195719"/>
            <a:ext cx="3774440" cy="5590540"/>
            <a:chOff x="6613906" y="195719"/>
            <a:chExt cx="3774440" cy="55905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3906" y="1768729"/>
              <a:ext cx="2816352" cy="40172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29612" y="195719"/>
              <a:ext cx="2058377" cy="258326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11" name="object 11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60" name="object 60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776207" y="3202254"/>
            <a:ext cx="4089400" cy="818686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2910"/>
              </a:lnSpc>
              <a:spcBef>
                <a:spcPts val="570"/>
              </a:spcBef>
            </a:pPr>
            <a:r>
              <a:rPr lang="en-US" spc="45" dirty="0" smtClean="0"/>
              <a:t>ELECTRO-CHEMICAL </a:t>
            </a:r>
            <a:r>
              <a:rPr lang="en-US" spc="-10" dirty="0" smtClean="0"/>
              <a:t>EQUIPMENT</a:t>
            </a:r>
            <a:r>
              <a:rPr spc="-10" dirty="0" smtClean="0"/>
              <a:t>:</a:t>
            </a:r>
            <a:endParaRPr spc="-10" dirty="0"/>
          </a:p>
        </p:txBody>
      </p:sp>
      <p:sp>
        <p:nvSpPr>
          <p:cNvPr id="68" name="object 68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8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86715" y="4171014"/>
            <a:ext cx="4051935" cy="57579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8445" marR="5080" indent="-246379">
              <a:lnSpc>
                <a:spcPct val="102800"/>
              </a:lnSpc>
              <a:spcBef>
                <a:spcPts val="40"/>
              </a:spcBef>
              <a:buClr>
                <a:srgbClr val="00885D"/>
              </a:buClr>
              <a:buSzPct val="133333"/>
              <a:buFont typeface="Wingdings"/>
              <a:buChar char=""/>
              <a:tabLst>
                <a:tab pos="259715" algn="l"/>
              </a:tabLst>
            </a:pPr>
            <a:r>
              <a:rPr lang="en-US" spc="-25" dirty="0" err="1" smtClean="0">
                <a:latin typeface="Corbel"/>
                <a:cs typeface="Corbel"/>
              </a:rPr>
              <a:t>Coulometric</a:t>
            </a:r>
            <a:r>
              <a:rPr lang="en-US" spc="-25" dirty="0" smtClean="0">
                <a:latin typeface="Corbel"/>
                <a:cs typeface="Corbel"/>
              </a:rPr>
              <a:t> Karl Fisher </a:t>
            </a:r>
            <a:r>
              <a:rPr lang="en-US" spc="-25" dirty="0" err="1" smtClean="0">
                <a:latin typeface="Corbel"/>
                <a:cs typeface="Corbel"/>
              </a:rPr>
              <a:t>titrator</a:t>
            </a:r>
            <a:r>
              <a:rPr lang="en-US" spc="-25" dirty="0" smtClean="0">
                <a:latin typeface="Corbel"/>
                <a:cs typeface="Corbel"/>
              </a:rPr>
              <a:t> </a:t>
            </a:r>
          </a:p>
          <a:p>
            <a:pPr marL="12066" marR="5080">
              <a:lnSpc>
                <a:spcPct val="102800"/>
              </a:lnSpc>
              <a:spcBef>
                <a:spcPts val="40"/>
              </a:spcBef>
              <a:buClr>
                <a:srgbClr val="00885D"/>
              </a:buClr>
              <a:buSzPct val="133333"/>
              <a:tabLst>
                <a:tab pos="259715" algn="l"/>
              </a:tabLst>
            </a:pPr>
            <a:r>
              <a:rPr lang="en-US" sz="1800" dirty="0" smtClean="0">
                <a:latin typeface="Corbel"/>
                <a:cs typeface="Corbel"/>
              </a:rPr>
              <a:t>with the reagent replacement unit</a:t>
            </a:r>
            <a:endParaRPr sz="18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08" cy="7556861"/>
            <a:chOff x="0" y="0"/>
            <a:chExt cx="5594908" cy="755686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6" name="object 6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5" name="object 55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504238" y="2264410"/>
            <a:ext cx="5455029" cy="1547577"/>
          </a:xfrm>
          <a:prstGeom prst="rect">
            <a:avLst/>
          </a:prstGeom>
        </p:spPr>
        <p:txBody>
          <a:bodyPr vert="horz" wrap="square" lIns="0" tIns="794232" rIns="0" bIns="0" rtlCol="0">
            <a:spAutoFit/>
          </a:bodyPr>
          <a:lstStyle/>
          <a:p>
            <a:pPr marL="284480" marR="5080">
              <a:lnSpc>
                <a:spcPts val="2910"/>
              </a:lnSpc>
              <a:spcBef>
                <a:spcPts val="570"/>
              </a:spcBef>
            </a:pPr>
            <a:r>
              <a:rPr lang="en-US" spc="45" dirty="0"/>
              <a:t>ELECTRO-CHEMICAL </a:t>
            </a:r>
            <a:r>
              <a:rPr lang="en-US" spc="-10" dirty="0" smtClean="0"/>
              <a:t>EQUIPMENT PRODUCTION</a:t>
            </a:r>
            <a:endParaRPr spc="-10" dirty="0"/>
          </a:p>
        </p:txBody>
      </p:sp>
      <p:pic>
        <p:nvPicPr>
          <p:cNvPr id="62" name="object 6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3348" y="2238108"/>
            <a:ext cx="2466975" cy="2952026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56535" y="974648"/>
            <a:ext cx="3840797" cy="2560535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62263" y="3612591"/>
            <a:ext cx="3835069" cy="2580995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7" name="object 7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73770" y="3048469"/>
            <a:ext cx="4824730" cy="113338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25"/>
              </a:spcBef>
            </a:pPr>
            <a:r>
              <a:rPr lang="en-US" sz="3600" b="1" spc="90" dirty="0" smtClean="0">
                <a:solidFill>
                  <a:srgbClr val="00885D"/>
                </a:solidFill>
                <a:latin typeface="Corbel"/>
                <a:cs typeface="Corbel"/>
              </a:rPr>
              <a:t>ECROS GROUP OF COMPANIES</a:t>
            </a:r>
            <a:endParaRPr sz="3600" dirty="0">
              <a:latin typeface="Corbel"/>
              <a:cs typeface="Corbel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7257097" y="2753110"/>
            <a:ext cx="4560570" cy="141478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lang="en-US" sz="2400" dirty="0" smtClean="0"/>
              <a:t>ECROSKHIM LTD.</a:t>
            </a:r>
            <a:endParaRPr sz="2400" dirty="0"/>
          </a:p>
          <a:p>
            <a:pPr marL="13970" marR="5080">
              <a:lnSpc>
                <a:spcPct val="101699"/>
              </a:lnSpc>
              <a:spcBef>
                <a:spcPts val="610"/>
              </a:spcBef>
            </a:pPr>
            <a:r>
              <a:rPr lang="en-US" sz="1800" b="0" spc="-10" dirty="0"/>
              <a:t>Production of laboratory equipment and furniture, development and implementation services, wholesale and retail sales</a:t>
            </a:r>
            <a:r>
              <a:rPr sz="1800" b="0" spc="-10" dirty="0" smtClean="0">
                <a:latin typeface="Corbel"/>
                <a:cs typeface="Corbel"/>
              </a:rPr>
              <a:t>.</a:t>
            </a:r>
            <a:endParaRPr sz="1800" dirty="0">
              <a:latin typeface="Corbel"/>
              <a:cs typeface="Corbe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250138" y="4338400"/>
            <a:ext cx="4848225" cy="77914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610"/>
              </a:spcBef>
            </a:pPr>
            <a:r>
              <a:rPr lang="en-US" sz="2400" b="1" dirty="0" smtClean="0">
                <a:latin typeface="Corbel"/>
                <a:cs typeface="Corbel"/>
              </a:rPr>
              <a:t>ECROS TRADING HOUSE LTD.</a:t>
            </a:r>
            <a:endParaRPr sz="2400" dirty="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lang="en-US" sz="1800" dirty="0" smtClean="0">
                <a:latin typeface="Corbel"/>
                <a:cs typeface="Corbel"/>
              </a:rPr>
              <a:t>Laboratory equipment supplies.</a:t>
            </a:r>
            <a:endParaRPr sz="1800" dirty="0">
              <a:latin typeface="Corbel"/>
              <a:cs typeface="Corbe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grpSp>
        <p:nvGrpSpPr>
          <p:cNvPr id="62" name="object 55"/>
          <p:cNvGrpSpPr/>
          <p:nvPr/>
        </p:nvGrpSpPr>
        <p:grpSpPr>
          <a:xfrm>
            <a:off x="738698" y="384073"/>
            <a:ext cx="468630" cy="532130"/>
            <a:chOff x="738698" y="578751"/>
            <a:chExt cx="468630" cy="532130"/>
          </a:xfrm>
        </p:grpSpPr>
        <p:sp>
          <p:nvSpPr>
            <p:cNvPr id="63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58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59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object 28"/>
          <p:cNvGrpSpPr/>
          <p:nvPr/>
        </p:nvGrpSpPr>
        <p:grpSpPr>
          <a:xfrm>
            <a:off x="9521926" y="2142823"/>
            <a:ext cx="3199333" cy="2457062"/>
            <a:chOff x="3459711" y="1055903"/>
            <a:chExt cx="9500257" cy="6128575"/>
          </a:xfrm>
        </p:grpSpPr>
        <p:pic>
          <p:nvPicPr>
            <p:cNvPr id="68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89906" y="3969147"/>
              <a:ext cx="1298446" cy="591308"/>
            </a:xfrm>
            <a:prstGeom prst="rect">
              <a:avLst/>
            </a:prstGeom>
          </p:spPr>
        </p:pic>
        <p:sp>
          <p:nvSpPr>
            <p:cNvPr id="69" name="object 30"/>
            <p:cNvSpPr/>
            <p:nvPr/>
          </p:nvSpPr>
          <p:spPr>
            <a:xfrm>
              <a:off x="11603397" y="4077633"/>
              <a:ext cx="896619" cy="197485"/>
            </a:xfrm>
            <a:custGeom>
              <a:avLst/>
              <a:gdLst/>
              <a:ahLst/>
              <a:cxnLst/>
              <a:rect l="l" t="t" r="r" b="b"/>
              <a:pathLst>
                <a:path w="896620" h="197485">
                  <a:moveTo>
                    <a:pt x="44323" y="0"/>
                  </a:moveTo>
                  <a:lnTo>
                    <a:pt x="0" y="98501"/>
                  </a:lnTo>
                  <a:lnTo>
                    <a:pt x="438315" y="197002"/>
                  </a:lnTo>
                  <a:lnTo>
                    <a:pt x="861847" y="162521"/>
                  </a:lnTo>
                  <a:lnTo>
                    <a:pt x="896315" y="54178"/>
                  </a:lnTo>
                  <a:lnTo>
                    <a:pt x="443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31"/>
            <p:cNvSpPr/>
            <p:nvPr/>
          </p:nvSpPr>
          <p:spPr>
            <a:xfrm>
              <a:off x="11603397" y="4077633"/>
              <a:ext cx="896619" cy="197485"/>
            </a:xfrm>
            <a:custGeom>
              <a:avLst/>
              <a:gdLst/>
              <a:ahLst/>
              <a:cxnLst/>
              <a:rect l="l" t="t" r="r" b="b"/>
              <a:pathLst>
                <a:path w="896620" h="197485">
                  <a:moveTo>
                    <a:pt x="0" y="98501"/>
                  </a:moveTo>
                  <a:lnTo>
                    <a:pt x="438315" y="197002"/>
                  </a:lnTo>
                  <a:lnTo>
                    <a:pt x="861847" y="162521"/>
                  </a:lnTo>
                  <a:lnTo>
                    <a:pt x="896315" y="54178"/>
                  </a:lnTo>
                  <a:lnTo>
                    <a:pt x="44323" y="0"/>
                  </a:lnTo>
                  <a:lnTo>
                    <a:pt x="0" y="98501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56633" y="3789315"/>
              <a:ext cx="1258822" cy="521204"/>
            </a:xfrm>
            <a:prstGeom prst="rect">
              <a:avLst/>
            </a:prstGeom>
          </p:spPr>
        </p:pic>
        <p:sp>
          <p:nvSpPr>
            <p:cNvPr id="72" name="object 33"/>
            <p:cNvSpPr/>
            <p:nvPr/>
          </p:nvSpPr>
          <p:spPr>
            <a:xfrm>
              <a:off x="10569182" y="3900342"/>
              <a:ext cx="857250" cy="123189"/>
            </a:xfrm>
            <a:custGeom>
              <a:avLst/>
              <a:gdLst/>
              <a:ahLst/>
              <a:cxnLst/>
              <a:rect l="l" t="t" r="r" b="b"/>
              <a:pathLst>
                <a:path w="857250" h="123189">
                  <a:moveTo>
                    <a:pt x="0" y="0"/>
                  </a:moveTo>
                  <a:lnTo>
                    <a:pt x="59093" y="123126"/>
                  </a:lnTo>
                  <a:lnTo>
                    <a:pt x="856919" y="113271"/>
                  </a:lnTo>
                  <a:lnTo>
                    <a:pt x="837222" y="34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34"/>
            <p:cNvSpPr/>
            <p:nvPr/>
          </p:nvSpPr>
          <p:spPr>
            <a:xfrm>
              <a:off x="10569182" y="3900342"/>
              <a:ext cx="857250" cy="123189"/>
            </a:xfrm>
            <a:custGeom>
              <a:avLst/>
              <a:gdLst/>
              <a:ahLst/>
              <a:cxnLst/>
              <a:rect l="l" t="t" r="r" b="b"/>
              <a:pathLst>
                <a:path w="857250" h="123189">
                  <a:moveTo>
                    <a:pt x="0" y="0"/>
                  </a:moveTo>
                  <a:lnTo>
                    <a:pt x="59093" y="123126"/>
                  </a:lnTo>
                  <a:lnTo>
                    <a:pt x="856919" y="113271"/>
                  </a:lnTo>
                  <a:lnTo>
                    <a:pt x="837222" y="3446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45722" y="2756043"/>
              <a:ext cx="5297422" cy="1417316"/>
            </a:xfrm>
            <a:prstGeom prst="rect">
              <a:avLst/>
            </a:prstGeom>
          </p:spPr>
        </p:pic>
        <p:sp>
          <p:nvSpPr>
            <p:cNvPr id="75" name="object 36"/>
            <p:cNvSpPr/>
            <p:nvPr/>
          </p:nvSpPr>
          <p:spPr>
            <a:xfrm>
              <a:off x="5565550" y="2866121"/>
              <a:ext cx="4890770" cy="1019810"/>
            </a:xfrm>
            <a:custGeom>
              <a:avLst/>
              <a:gdLst/>
              <a:ahLst/>
              <a:cxnLst/>
              <a:rect l="l" t="t" r="r" b="b"/>
              <a:pathLst>
                <a:path w="4890770" h="1019810">
                  <a:moveTo>
                    <a:pt x="310261" y="0"/>
                  </a:moveTo>
                  <a:lnTo>
                    <a:pt x="0" y="192074"/>
                  </a:lnTo>
                  <a:lnTo>
                    <a:pt x="462927" y="265950"/>
                  </a:lnTo>
                  <a:lnTo>
                    <a:pt x="704253" y="226555"/>
                  </a:lnTo>
                  <a:lnTo>
                    <a:pt x="778129" y="364439"/>
                  </a:lnTo>
                  <a:lnTo>
                    <a:pt x="1457756" y="389064"/>
                  </a:lnTo>
                  <a:lnTo>
                    <a:pt x="1536547" y="472795"/>
                  </a:lnTo>
                  <a:lnTo>
                    <a:pt x="1610423" y="561441"/>
                  </a:lnTo>
                  <a:lnTo>
                    <a:pt x="3122345" y="822452"/>
                  </a:lnTo>
                  <a:lnTo>
                    <a:pt x="3880764" y="861847"/>
                  </a:lnTo>
                  <a:lnTo>
                    <a:pt x="3959567" y="773201"/>
                  </a:lnTo>
                  <a:lnTo>
                    <a:pt x="4038358" y="827379"/>
                  </a:lnTo>
                  <a:lnTo>
                    <a:pt x="4082681" y="994829"/>
                  </a:lnTo>
                  <a:lnTo>
                    <a:pt x="4732769" y="1019441"/>
                  </a:lnTo>
                  <a:lnTo>
                    <a:pt x="4890363" y="935723"/>
                  </a:lnTo>
                  <a:lnTo>
                    <a:pt x="4871967" y="893152"/>
                  </a:lnTo>
                  <a:lnTo>
                    <a:pt x="4841113" y="847077"/>
                  </a:lnTo>
                  <a:lnTo>
                    <a:pt x="4799991" y="807686"/>
                  </a:lnTo>
                  <a:lnTo>
                    <a:pt x="4766871" y="785456"/>
                  </a:lnTo>
                  <a:lnTo>
                    <a:pt x="4693431" y="764592"/>
                  </a:lnTo>
                  <a:lnTo>
                    <a:pt x="4643678" y="752688"/>
                  </a:lnTo>
                  <a:lnTo>
                    <a:pt x="4583274" y="738929"/>
                  </a:lnTo>
                  <a:lnTo>
                    <a:pt x="4474143" y="715077"/>
                  </a:lnTo>
                  <a:lnTo>
                    <a:pt x="4297531" y="677905"/>
                  </a:lnTo>
                  <a:lnTo>
                    <a:pt x="4034219" y="624161"/>
                  </a:lnTo>
                  <a:lnTo>
                    <a:pt x="3604689" y="538691"/>
                  </a:lnTo>
                  <a:lnTo>
                    <a:pt x="2778493" y="378084"/>
                  </a:lnTo>
                  <a:lnTo>
                    <a:pt x="916012" y="24625"/>
                  </a:lnTo>
                  <a:lnTo>
                    <a:pt x="3102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37"/>
            <p:cNvSpPr/>
            <p:nvPr/>
          </p:nvSpPr>
          <p:spPr>
            <a:xfrm>
              <a:off x="5565550" y="2866121"/>
              <a:ext cx="4890770" cy="1019810"/>
            </a:xfrm>
            <a:custGeom>
              <a:avLst/>
              <a:gdLst/>
              <a:ahLst/>
              <a:cxnLst/>
              <a:rect l="l" t="t" r="r" b="b"/>
              <a:pathLst>
                <a:path w="4890770" h="1019810">
                  <a:moveTo>
                    <a:pt x="0" y="192074"/>
                  </a:moveTo>
                  <a:lnTo>
                    <a:pt x="462927" y="265950"/>
                  </a:lnTo>
                  <a:lnTo>
                    <a:pt x="704253" y="226555"/>
                  </a:lnTo>
                  <a:lnTo>
                    <a:pt x="778129" y="364439"/>
                  </a:lnTo>
                  <a:lnTo>
                    <a:pt x="1457756" y="389064"/>
                  </a:lnTo>
                  <a:lnTo>
                    <a:pt x="1536547" y="472795"/>
                  </a:lnTo>
                  <a:lnTo>
                    <a:pt x="1610423" y="561441"/>
                  </a:lnTo>
                  <a:lnTo>
                    <a:pt x="3122345" y="822452"/>
                  </a:lnTo>
                  <a:lnTo>
                    <a:pt x="3880764" y="861847"/>
                  </a:lnTo>
                  <a:lnTo>
                    <a:pt x="3959567" y="773201"/>
                  </a:lnTo>
                  <a:lnTo>
                    <a:pt x="4038358" y="827379"/>
                  </a:lnTo>
                  <a:lnTo>
                    <a:pt x="4082681" y="994829"/>
                  </a:lnTo>
                  <a:lnTo>
                    <a:pt x="4732769" y="1019441"/>
                  </a:lnTo>
                  <a:lnTo>
                    <a:pt x="4772164" y="998515"/>
                  </a:lnTo>
                  <a:lnTo>
                    <a:pt x="4811561" y="977587"/>
                  </a:lnTo>
                  <a:lnTo>
                    <a:pt x="4850960" y="956657"/>
                  </a:lnTo>
                  <a:lnTo>
                    <a:pt x="4890363" y="935723"/>
                  </a:lnTo>
                  <a:lnTo>
                    <a:pt x="4882489" y="915207"/>
                  </a:lnTo>
                  <a:lnTo>
                    <a:pt x="4858331" y="870222"/>
                  </a:lnTo>
                  <a:lnTo>
                    <a:pt x="4821797" y="826836"/>
                  </a:lnTo>
                  <a:lnTo>
                    <a:pt x="4772164" y="787984"/>
                  </a:lnTo>
                  <a:lnTo>
                    <a:pt x="4731871" y="774523"/>
                  </a:lnTo>
                  <a:lnTo>
                    <a:pt x="4693431" y="764592"/>
                  </a:lnTo>
                  <a:lnTo>
                    <a:pt x="4643678" y="752688"/>
                  </a:lnTo>
                  <a:lnTo>
                    <a:pt x="4583274" y="738929"/>
                  </a:lnTo>
                  <a:lnTo>
                    <a:pt x="4512880" y="723436"/>
                  </a:lnTo>
                  <a:lnTo>
                    <a:pt x="4474143" y="715077"/>
                  </a:lnTo>
                  <a:lnTo>
                    <a:pt x="4433158" y="706329"/>
                  </a:lnTo>
                  <a:lnTo>
                    <a:pt x="4390005" y="697208"/>
                  </a:lnTo>
                  <a:lnTo>
                    <a:pt x="4344769" y="687728"/>
                  </a:lnTo>
                  <a:lnTo>
                    <a:pt x="4297531" y="677905"/>
                  </a:lnTo>
                  <a:lnTo>
                    <a:pt x="4248375" y="667753"/>
                  </a:lnTo>
                  <a:lnTo>
                    <a:pt x="4197383" y="657288"/>
                  </a:lnTo>
                  <a:lnTo>
                    <a:pt x="4144638" y="646524"/>
                  </a:lnTo>
                  <a:lnTo>
                    <a:pt x="4090223" y="635477"/>
                  </a:lnTo>
                  <a:lnTo>
                    <a:pt x="4034219" y="624161"/>
                  </a:lnTo>
                  <a:lnTo>
                    <a:pt x="3976711" y="612592"/>
                  </a:lnTo>
                  <a:lnTo>
                    <a:pt x="3917781" y="600784"/>
                  </a:lnTo>
                  <a:lnTo>
                    <a:pt x="3857511" y="588752"/>
                  </a:lnTo>
                  <a:lnTo>
                    <a:pt x="3795984" y="576512"/>
                  </a:lnTo>
                  <a:lnTo>
                    <a:pt x="3733283" y="564079"/>
                  </a:lnTo>
                  <a:lnTo>
                    <a:pt x="3669490" y="551467"/>
                  </a:lnTo>
                  <a:lnTo>
                    <a:pt x="3604689" y="538691"/>
                  </a:lnTo>
                  <a:lnTo>
                    <a:pt x="3538961" y="525767"/>
                  </a:lnTo>
                  <a:lnTo>
                    <a:pt x="3472391" y="512709"/>
                  </a:lnTo>
                  <a:lnTo>
                    <a:pt x="3405059" y="499532"/>
                  </a:lnTo>
                  <a:lnTo>
                    <a:pt x="3337050" y="486252"/>
                  </a:lnTo>
                  <a:lnTo>
                    <a:pt x="3268445" y="472884"/>
                  </a:lnTo>
                  <a:lnTo>
                    <a:pt x="3199328" y="459442"/>
                  </a:lnTo>
                  <a:lnTo>
                    <a:pt x="3129781" y="445941"/>
                  </a:lnTo>
                  <a:lnTo>
                    <a:pt x="3059887" y="432397"/>
                  </a:lnTo>
                  <a:lnTo>
                    <a:pt x="2989728" y="418824"/>
                  </a:lnTo>
                  <a:lnTo>
                    <a:pt x="2919388" y="405237"/>
                  </a:lnTo>
                  <a:lnTo>
                    <a:pt x="2848949" y="391652"/>
                  </a:lnTo>
                  <a:lnTo>
                    <a:pt x="2778493" y="378084"/>
                  </a:lnTo>
                  <a:lnTo>
                    <a:pt x="2708104" y="364546"/>
                  </a:lnTo>
                  <a:lnTo>
                    <a:pt x="2637864" y="351056"/>
                  </a:lnTo>
                  <a:lnTo>
                    <a:pt x="2567856" y="337626"/>
                  </a:lnTo>
                  <a:lnTo>
                    <a:pt x="2498162" y="324273"/>
                  </a:lnTo>
                  <a:lnTo>
                    <a:pt x="2428865" y="311011"/>
                  </a:lnTo>
                  <a:lnTo>
                    <a:pt x="2360049" y="297856"/>
                  </a:lnTo>
                  <a:lnTo>
                    <a:pt x="2291795" y="284822"/>
                  </a:lnTo>
                  <a:lnTo>
                    <a:pt x="2224186" y="271924"/>
                  </a:lnTo>
                  <a:lnTo>
                    <a:pt x="2157306" y="259178"/>
                  </a:lnTo>
                  <a:lnTo>
                    <a:pt x="2091236" y="246598"/>
                  </a:lnTo>
                  <a:lnTo>
                    <a:pt x="2026059" y="234200"/>
                  </a:lnTo>
                  <a:lnTo>
                    <a:pt x="1961859" y="221998"/>
                  </a:lnTo>
                  <a:lnTo>
                    <a:pt x="1898717" y="210007"/>
                  </a:lnTo>
                  <a:lnTo>
                    <a:pt x="1836718" y="198242"/>
                  </a:lnTo>
                  <a:lnTo>
                    <a:pt x="1775942" y="186719"/>
                  </a:lnTo>
                  <a:lnTo>
                    <a:pt x="1716473" y="175452"/>
                  </a:lnTo>
                  <a:lnTo>
                    <a:pt x="1658394" y="164457"/>
                  </a:lnTo>
                  <a:lnTo>
                    <a:pt x="1601788" y="153748"/>
                  </a:lnTo>
                  <a:lnTo>
                    <a:pt x="1546736" y="143340"/>
                  </a:lnTo>
                  <a:lnTo>
                    <a:pt x="1493323" y="133249"/>
                  </a:lnTo>
                  <a:lnTo>
                    <a:pt x="1441629" y="123489"/>
                  </a:lnTo>
                  <a:lnTo>
                    <a:pt x="1391739" y="114075"/>
                  </a:lnTo>
                  <a:lnTo>
                    <a:pt x="1343735" y="105023"/>
                  </a:lnTo>
                  <a:lnTo>
                    <a:pt x="1297700" y="96346"/>
                  </a:lnTo>
                  <a:lnTo>
                    <a:pt x="1253715" y="88062"/>
                  </a:lnTo>
                  <a:lnTo>
                    <a:pt x="1211865" y="80183"/>
                  </a:lnTo>
                  <a:lnTo>
                    <a:pt x="1172232" y="72726"/>
                  </a:lnTo>
                  <a:lnTo>
                    <a:pt x="1099946" y="59135"/>
                  </a:lnTo>
                  <a:lnTo>
                    <a:pt x="1037519" y="47410"/>
                  </a:lnTo>
                  <a:lnTo>
                    <a:pt x="985614" y="37670"/>
                  </a:lnTo>
                  <a:lnTo>
                    <a:pt x="944891" y="30035"/>
                  </a:lnTo>
                  <a:lnTo>
                    <a:pt x="310261" y="0"/>
                  </a:lnTo>
                  <a:lnTo>
                    <a:pt x="0" y="192074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98850" y="5258451"/>
              <a:ext cx="2209797" cy="643124"/>
            </a:xfrm>
            <a:prstGeom prst="rect">
              <a:avLst/>
            </a:prstGeom>
          </p:spPr>
        </p:pic>
        <p:sp>
          <p:nvSpPr>
            <p:cNvPr id="78" name="object 39"/>
            <p:cNvSpPr/>
            <p:nvPr/>
          </p:nvSpPr>
          <p:spPr>
            <a:xfrm>
              <a:off x="10002825" y="5367945"/>
              <a:ext cx="1822450" cy="246379"/>
            </a:xfrm>
            <a:custGeom>
              <a:avLst/>
              <a:gdLst/>
              <a:ahLst/>
              <a:cxnLst/>
              <a:rect l="l" t="t" r="r" b="b"/>
              <a:pathLst>
                <a:path w="1822450" h="246379">
                  <a:moveTo>
                    <a:pt x="605751" y="0"/>
                  </a:moveTo>
                  <a:lnTo>
                    <a:pt x="0" y="19697"/>
                  </a:lnTo>
                  <a:lnTo>
                    <a:pt x="1822183" y="246240"/>
                  </a:lnTo>
                  <a:lnTo>
                    <a:pt x="605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40"/>
            <p:cNvSpPr/>
            <p:nvPr/>
          </p:nvSpPr>
          <p:spPr>
            <a:xfrm>
              <a:off x="10002825" y="5367945"/>
              <a:ext cx="1822450" cy="246379"/>
            </a:xfrm>
            <a:custGeom>
              <a:avLst/>
              <a:gdLst/>
              <a:ahLst/>
              <a:cxnLst/>
              <a:rect l="l" t="t" r="r" b="b"/>
              <a:pathLst>
                <a:path w="1822450" h="246379">
                  <a:moveTo>
                    <a:pt x="0" y="19697"/>
                  </a:moveTo>
                  <a:lnTo>
                    <a:pt x="1822183" y="246240"/>
                  </a:lnTo>
                  <a:lnTo>
                    <a:pt x="605751" y="0"/>
                  </a:lnTo>
                  <a:lnTo>
                    <a:pt x="0" y="19697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83865" y="5288931"/>
              <a:ext cx="1164334" cy="582164"/>
            </a:xfrm>
            <a:prstGeom prst="rect">
              <a:avLst/>
            </a:prstGeom>
          </p:spPr>
        </p:pic>
        <p:sp>
          <p:nvSpPr>
            <p:cNvPr id="81" name="object 42"/>
            <p:cNvSpPr/>
            <p:nvPr/>
          </p:nvSpPr>
          <p:spPr>
            <a:xfrm>
              <a:off x="8991967" y="5398427"/>
              <a:ext cx="765175" cy="187325"/>
            </a:xfrm>
            <a:custGeom>
              <a:avLst/>
              <a:gdLst/>
              <a:ahLst/>
              <a:cxnLst/>
              <a:rect l="l" t="t" r="r" b="b"/>
              <a:pathLst>
                <a:path w="765175" h="187325">
                  <a:moveTo>
                    <a:pt x="511058" y="0"/>
                  </a:moveTo>
                  <a:lnTo>
                    <a:pt x="462715" y="497"/>
                  </a:lnTo>
                  <a:lnTo>
                    <a:pt x="409407" y="2142"/>
                  </a:lnTo>
                  <a:lnTo>
                    <a:pt x="351420" y="4976"/>
                  </a:lnTo>
                  <a:lnTo>
                    <a:pt x="289038" y="9042"/>
                  </a:lnTo>
                  <a:lnTo>
                    <a:pt x="222547" y="14382"/>
                  </a:lnTo>
                  <a:lnTo>
                    <a:pt x="152231" y="21038"/>
                  </a:lnTo>
                  <a:lnTo>
                    <a:pt x="78376" y="29051"/>
                  </a:lnTo>
                  <a:lnTo>
                    <a:pt x="1267" y="38463"/>
                  </a:lnTo>
                  <a:lnTo>
                    <a:pt x="0" y="53959"/>
                  </a:lnTo>
                  <a:lnTo>
                    <a:pt x="604" y="71090"/>
                  </a:lnTo>
                  <a:lnTo>
                    <a:pt x="35376" y="137793"/>
                  </a:lnTo>
                  <a:lnTo>
                    <a:pt x="70340" y="159394"/>
                  </a:lnTo>
                  <a:lnTo>
                    <a:pt x="113460" y="173656"/>
                  </a:lnTo>
                  <a:lnTo>
                    <a:pt x="162184" y="182025"/>
                  </a:lnTo>
                  <a:lnTo>
                    <a:pt x="213960" y="185943"/>
                  </a:lnTo>
                  <a:lnTo>
                    <a:pt x="266235" y="186855"/>
                  </a:lnTo>
                  <a:lnTo>
                    <a:pt x="316456" y="186202"/>
                  </a:lnTo>
                  <a:lnTo>
                    <a:pt x="764613" y="117267"/>
                  </a:lnTo>
                  <a:lnTo>
                    <a:pt x="757239" y="102646"/>
                  </a:lnTo>
                  <a:lnTo>
                    <a:pt x="735683" y="68016"/>
                  </a:lnTo>
                  <a:lnTo>
                    <a:pt x="703343" y="35494"/>
                  </a:lnTo>
                  <a:lnTo>
                    <a:pt x="668326" y="13259"/>
                  </a:lnTo>
                  <a:lnTo>
                    <a:pt x="623449" y="4974"/>
                  </a:lnTo>
                  <a:lnTo>
                    <a:pt x="554152" y="608"/>
                  </a:lnTo>
                  <a:lnTo>
                    <a:pt x="5110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43"/>
            <p:cNvSpPr/>
            <p:nvPr/>
          </p:nvSpPr>
          <p:spPr>
            <a:xfrm>
              <a:off x="8991967" y="5398427"/>
              <a:ext cx="765175" cy="187325"/>
            </a:xfrm>
            <a:custGeom>
              <a:avLst/>
              <a:gdLst/>
              <a:ahLst/>
              <a:cxnLst/>
              <a:rect l="l" t="t" r="r" b="b"/>
              <a:pathLst>
                <a:path w="765175" h="187325">
                  <a:moveTo>
                    <a:pt x="1267" y="38463"/>
                  </a:moveTo>
                  <a:lnTo>
                    <a:pt x="0" y="53959"/>
                  </a:lnTo>
                  <a:lnTo>
                    <a:pt x="604" y="71090"/>
                  </a:lnTo>
                  <a:lnTo>
                    <a:pt x="4003" y="89145"/>
                  </a:lnTo>
                  <a:lnTo>
                    <a:pt x="35376" y="137793"/>
                  </a:lnTo>
                  <a:lnTo>
                    <a:pt x="70340" y="159394"/>
                  </a:lnTo>
                  <a:lnTo>
                    <a:pt x="113460" y="173656"/>
                  </a:lnTo>
                  <a:lnTo>
                    <a:pt x="162184" y="182025"/>
                  </a:lnTo>
                  <a:lnTo>
                    <a:pt x="213960" y="185943"/>
                  </a:lnTo>
                  <a:lnTo>
                    <a:pt x="266235" y="186855"/>
                  </a:lnTo>
                  <a:lnTo>
                    <a:pt x="316456" y="186202"/>
                  </a:lnTo>
                  <a:lnTo>
                    <a:pt x="386480" y="175431"/>
                  </a:lnTo>
                  <a:lnTo>
                    <a:pt x="540535" y="151735"/>
                  </a:lnTo>
                  <a:lnTo>
                    <a:pt x="694589" y="128038"/>
                  </a:lnTo>
                  <a:lnTo>
                    <a:pt x="764613" y="117267"/>
                  </a:lnTo>
                  <a:lnTo>
                    <a:pt x="757239" y="102646"/>
                  </a:lnTo>
                  <a:lnTo>
                    <a:pt x="735683" y="68016"/>
                  </a:lnTo>
                  <a:lnTo>
                    <a:pt x="703343" y="35494"/>
                  </a:lnTo>
                  <a:lnTo>
                    <a:pt x="668326" y="13259"/>
                  </a:lnTo>
                  <a:lnTo>
                    <a:pt x="623449" y="4974"/>
                  </a:lnTo>
                  <a:lnTo>
                    <a:pt x="554152" y="608"/>
                  </a:lnTo>
                  <a:lnTo>
                    <a:pt x="511058" y="0"/>
                  </a:lnTo>
                  <a:lnTo>
                    <a:pt x="462715" y="497"/>
                  </a:lnTo>
                  <a:lnTo>
                    <a:pt x="409407" y="2142"/>
                  </a:lnTo>
                  <a:lnTo>
                    <a:pt x="351420" y="4976"/>
                  </a:lnTo>
                  <a:lnTo>
                    <a:pt x="289038" y="9042"/>
                  </a:lnTo>
                  <a:lnTo>
                    <a:pt x="222547" y="14382"/>
                  </a:lnTo>
                  <a:lnTo>
                    <a:pt x="152231" y="21038"/>
                  </a:lnTo>
                  <a:lnTo>
                    <a:pt x="78376" y="29051"/>
                  </a:lnTo>
                  <a:lnTo>
                    <a:pt x="1267" y="38463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70890" y="5828427"/>
              <a:ext cx="1664205" cy="655319"/>
            </a:xfrm>
            <a:prstGeom prst="rect">
              <a:avLst/>
            </a:prstGeom>
          </p:spPr>
        </p:pic>
        <p:sp>
          <p:nvSpPr>
            <p:cNvPr id="84" name="object 45"/>
            <p:cNvSpPr/>
            <p:nvPr/>
          </p:nvSpPr>
          <p:spPr>
            <a:xfrm>
              <a:off x="7299091" y="5939224"/>
              <a:ext cx="1236345" cy="256540"/>
            </a:xfrm>
            <a:custGeom>
              <a:avLst/>
              <a:gdLst/>
              <a:ahLst/>
              <a:cxnLst/>
              <a:rect l="l" t="t" r="r" b="b"/>
              <a:pathLst>
                <a:path w="1236345" h="256539">
                  <a:moveTo>
                    <a:pt x="0" y="0"/>
                  </a:moveTo>
                  <a:lnTo>
                    <a:pt x="359511" y="216687"/>
                  </a:lnTo>
                  <a:lnTo>
                    <a:pt x="920940" y="256095"/>
                  </a:lnTo>
                  <a:lnTo>
                    <a:pt x="1236129" y="34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46"/>
            <p:cNvSpPr/>
            <p:nvPr/>
          </p:nvSpPr>
          <p:spPr>
            <a:xfrm>
              <a:off x="7299091" y="5939224"/>
              <a:ext cx="1236345" cy="256540"/>
            </a:xfrm>
            <a:custGeom>
              <a:avLst/>
              <a:gdLst/>
              <a:ahLst/>
              <a:cxnLst/>
              <a:rect l="l" t="t" r="r" b="b"/>
              <a:pathLst>
                <a:path w="1236345" h="256539">
                  <a:moveTo>
                    <a:pt x="0" y="0"/>
                  </a:moveTo>
                  <a:lnTo>
                    <a:pt x="359511" y="216687"/>
                  </a:lnTo>
                  <a:lnTo>
                    <a:pt x="920940" y="256095"/>
                  </a:lnTo>
                  <a:lnTo>
                    <a:pt x="1236129" y="34467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29186" y="5313315"/>
              <a:ext cx="1612390" cy="761996"/>
            </a:xfrm>
            <a:prstGeom prst="rect">
              <a:avLst/>
            </a:prstGeom>
          </p:spPr>
        </p:pic>
        <p:sp>
          <p:nvSpPr>
            <p:cNvPr id="87" name="object 48"/>
            <p:cNvSpPr/>
            <p:nvPr/>
          </p:nvSpPr>
          <p:spPr>
            <a:xfrm>
              <a:off x="5841341" y="5422119"/>
              <a:ext cx="1211580" cy="364490"/>
            </a:xfrm>
            <a:custGeom>
              <a:avLst/>
              <a:gdLst/>
              <a:ahLst/>
              <a:cxnLst/>
              <a:rect l="l" t="t" r="r" b="b"/>
              <a:pathLst>
                <a:path w="1211579" h="364489">
                  <a:moveTo>
                    <a:pt x="1177036" y="0"/>
                  </a:moveTo>
                  <a:lnTo>
                    <a:pt x="0" y="64020"/>
                  </a:lnTo>
                  <a:lnTo>
                    <a:pt x="29552" y="211759"/>
                  </a:lnTo>
                  <a:lnTo>
                    <a:pt x="398907" y="364439"/>
                  </a:lnTo>
                  <a:lnTo>
                    <a:pt x="1048994" y="275793"/>
                  </a:lnTo>
                  <a:lnTo>
                    <a:pt x="1211503" y="88645"/>
                  </a:lnTo>
                  <a:lnTo>
                    <a:pt x="11770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49"/>
            <p:cNvSpPr/>
            <p:nvPr/>
          </p:nvSpPr>
          <p:spPr>
            <a:xfrm>
              <a:off x="5841341" y="5422119"/>
              <a:ext cx="1211580" cy="364490"/>
            </a:xfrm>
            <a:custGeom>
              <a:avLst/>
              <a:gdLst/>
              <a:ahLst/>
              <a:cxnLst/>
              <a:rect l="l" t="t" r="r" b="b"/>
              <a:pathLst>
                <a:path w="1211579" h="364489">
                  <a:moveTo>
                    <a:pt x="0" y="64020"/>
                  </a:moveTo>
                  <a:lnTo>
                    <a:pt x="29552" y="211759"/>
                  </a:lnTo>
                  <a:lnTo>
                    <a:pt x="398907" y="364439"/>
                  </a:lnTo>
                  <a:lnTo>
                    <a:pt x="1048994" y="275793"/>
                  </a:lnTo>
                  <a:lnTo>
                    <a:pt x="1211503" y="88645"/>
                  </a:lnTo>
                  <a:lnTo>
                    <a:pt x="1177036" y="0"/>
                  </a:lnTo>
                  <a:lnTo>
                    <a:pt x="0" y="64020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29114" y="3841131"/>
              <a:ext cx="2916933" cy="841244"/>
            </a:xfrm>
            <a:prstGeom prst="rect">
              <a:avLst/>
            </a:prstGeom>
          </p:spPr>
        </p:pic>
        <p:sp>
          <p:nvSpPr>
            <p:cNvPr id="90" name="object 51"/>
            <p:cNvSpPr/>
            <p:nvPr/>
          </p:nvSpPr>
          <p:spPr>
            <a:xfrm>
              <a:off x="3748285" y="3949593"/>
              <a:ext cx="2501900" cy="443230"/>
            </a:xfrm>
            <a:custGeom>
              <a:avLst/>
              <a:gdLst/>
              <a:ahLst/>
              <a:cxnLst/>
              <a:rect l="l" t="t" r="r" b="b"/>
              <a:pathLst>
                <a:path w="2501900" h="443229">
                  <a:moveTo>
                    <a:pt x="1039139" y="0"/>
                  </a:moveTo>
                  <a:lnTo>
                    <a:pt x="265938" y="4927"/>
                  </a:lnTo>
                  <a:lnTo>
                    <a:pt x="0" y="88646"/>
                  </a:lnTo>
                  <a:lnTo>
                    <a:pt x="364439" y="285635"/>
                  </a:lnTo>
                  <a:lnTo>
                    <a:pt x="787971" y="226542"/>
                  </a:lnTo>
                  <a:lnTo>
                    <a:pt x="901242" y="93573"/>
                  </a:lnTo>
                  <a:lnTo>
                    <a:pt x="2501811" y="443230"/>
                  </a:lnTo>
                  <a:lnTo>
                    <a:pt x="2358999" y="236385"/>
                  </a:lnTo>
                  <a:lnTo>
                    <a:pt x="1039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52"/>
            <p:cNvSpPr/>
            <p:nvPr/>
          </p:nvSpPr>
          <p:spPr>
            <a:xfrm>
              <a:off x="3748285" y="3949593"/>
              <a:ext cx="2501900" cy="443230"/>
            </a:xfrm>
            <a:custGeom>
              <a:avLst/>
              <a:gdLst/>
              <a:ahLst/>
              <a:cxnLst/>
              <a:rect l="l" t="t" r="r" b="b"/>
              <a:pathLst>
                <a:path w="2501900" h="443229">
                  <a:moveTo>
                    <a:pt x="0" y="88646"/>
                  </a:moveTo>
                  <a:lnTo>
                    <a:pt x="364439" y="285635"/>
                  </a:lnTo>
                  <a:lnTo>
                    <a:pt x="787971" y="226542"/>
                  </a:lnTo>
                  <a:lnTo>
                    <a:pt x="901242" y="93573"/>
                  </a:lnTo>
                  <a:lnTo>
                    <a:pt x="2501811" y="443230"/>
                  </a:lnTo>
                  <a:lnTo>
                    <a:pt x="2358999" y="236385"/>
                  </a:lnTo>
                  <a:lnTo>
                    <a:pt x="1039139" y="0"/>
                  </a:lnTo>
                  <a:lnTo>
                    <a:pt x="265938" y="4927"/>
                  </a:lnTo>
                  <a:lnTo>
                    <a:pt x="0" y="88646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5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97868" y="1055903"/>
              <a:ext cx="7439110" cy="3378771"/>
            </a:xfrm>
            <a:prstGeom prst="rect">
              <a:avLst/>
            </a:prstGeom>
          </p:spPr>
        </p:pic>
        <p:pic>
          <p:nvPicPr>
            <p:cNvPr id="93" name="object 5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83596" y="4339330"/>
              <a:ext cx="3816120" cy="1758963"/>
            </a:xfrm>
            <a:prstGeom prst="rect">
              <a:avLst/>
            </a:prstGeom>
          </p:spPr>
        </p:pic>
        <p:pic>
          <p:nvPicPr>
            <p:cNvPr id="94" name="object 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90059" y="2223246"/>
              <a:ext cx="4589463" cy="4589463"/>
            </a:xfrm>
            <a:prstGeom prst="rect">
              <a:avLst/>
            </a:prstGeom>
          </p:spPr>
        </p:pic>
        <p:pic>
          <p:nvPicPr>
            <p:cNvPr id="95" name="object 5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59711" y="2568416"/>
              <a:ext cx="3890038" cy="2594180"/>
            </a:xfrm>
            <a:prstGeom prst="rect">
              <a:avLst/>
            </a:prstGeom>
          </p:spPr>
        </p:pic>
        <p:pic>
          <p:nvPicPr>
            <p:cNvPr id="96" name="object 8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81468" y="7113769"/>
              <a:ext cx="104432" cy="70497"/>
            </a:xfrm>
            <a:prstGeom prst="rect">
              <a:avLst/>
            </a:prstGeom>
          </p:spPr>
        </p:pic>
        <p:pic>
          <p:nvPicPr>
            <p:cNvPr id="97" name="object 8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16281" y="7113769"/>
              <a:ext cx="104406" cy="70497"/>
            </a:xfrm>
            <a:prstGeom prst="rect">
              <a:avLst/>
            </a:prstGeom>
          </p:spPr>
        </p:pic>
        <p:pic>
          <p:nvPicPr>
            <p:cNvPr id="98" name="object 8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151069" y="7113769"/>
              <a:ext cx="104432" cy="70497"/>
            </a:xfrm>
            <a:prstGeom prst="rect">
              <a:avLst/>
            </a:prstGeom>
          </p:spPr>
        </p:pic>
        <p:sp>
          <p:nvSpPr>
            <p:cNvPr id="99" name="object 84"/>
            <p:cNvSpPr/>
            <p:nvPr/>
          </p:nvSpPr>
          <p:spPr>
            <a:xfrm>
              <a:off x="11294733" y="7114641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08"/>
                  </a:moveTo>
                  <a:lnTo>
                    <a:pt x="0" y="56108"/>
                  </a:lnTo>
                  <a:lnTo>
                    <a:pt x="0" y="68834"/>
                  </a:lnTo>
                  <a:lnTo>
                    <a:pt x="12026" y="68834"/>
                  </a:lnTo>
                  <a:lnTo>
                    <a:pt x="12026" y="56108"/>
                  </a:lnTo>
                  <a:close/>
                </a:path>
                <a:path w="216534" h="69215">
                  <a:moveTo>
                    <a:pt x="115354" y="58496"/>
                  </a:moveTo>
                  <a:lnTo>
                    <a:pt x="76492" y="58496"/>
                  </a:lnTo>
                  <a:lnTo>
                    <a:pt x="74879" y="58369"/>
                  </a:lnTo>
                  <a:lnTo>
                    <a:pt x="73533" y="57162"/>
                  </a:lnTo>
                  <a:lnTo>
                    <a:pt x="73113" y="56032"/>
                  </a:lnTo>
                  <a:lnTo>
                    <a:pt x="73113" y="38849"/>
                  </a:lnTo>
                  <a:lnTo>
                    <a:pt x="113919" y="38849"/>
                  </a:lnTo>
                  <a:lnTo>
                    <a:pt x="113919" y="28511"/>
                  </a:lnTo>
                  <a:lnTo>
                    <a:pt x="73113" y="28511"/>
                  </a:lnTo>
                  <a:lnTo>
                    <a:pt x="73113" y="12280"/>
                  </a:lnTo>
                  <a:lnTo>
                    <a:pt x="75196" y="10414"/>
                  </a:lnTo>
                  <a:lnTo>
                    <a:pt x="76631" y="10248"/>
                  </a:lnTo>
                  <a:lnTo>
                    <a:pt x="114973" y="10248"/>
                  </a:lnTo>
                  <a:lnTo>
                    <a:pt x="114973" y="0"/>
                  </a:lnTo>
                  <a:lnTo>
                    <a:pt x="70764" y="0"/>
                  </a:lnTo>
                  <a:lnTo>
                    <a:pt x="64744" y="139"/>
                  </a:lnTo>
                  <a:lnTo>
                    <a:pt x="60985" y="4279"/>
                  </a:lnTo>
                  <a:lnTo>
                    <a:pt x="60109" y="7073"/>
                  </a:lnTo>
                  <a:lnTo>
                    <a:pt x="60109" y="61252"/>
                  </a:lnTo>
                  <a:lnTo>
                    <a:pt x="60286" y="64401"/>
                  </a:lnTo>
                  <a:lnTo>
                    <a:pt x="64909" y="68846"/>
                  </a:lnTo>
                  <a:lnTo>
                    <a:pt x="70573" y="68846"/>
                  </a:lnTo>
                  <a:lnTo>
                    <a:pt x="115354" y="68846"/>
                  </a:lnTo>
                  <a:lnTo>
                    <a:pt x="115354" y="58496"/>
                  </a:lnTo>
                  <a:close/>
                </a:path>
                <a:path w="216534" h="69215">
                  <a:moveTo>
                    <a:pt x="216471" y="58496"/>
                  </a:moveTo>
                  <a:lnTo>
                    <a:pt x="185000" y="58496"/>
                  </a:lnTo>
                  <a:lnTo>
                    <a:pt x="178765" y="57365"/>
                  </a:lnTo>
                  <a:lnTo>
                    <a:pt x="173761" y="49758"/>
                  </a:lnTo>
                  <a:lnTo>
                    <a:pt x="171907" y="45491"/>
                  </a:lnTo>
                  <a:lnTo>
                    <a:pt x="171907" y="24930"/>
                  </a:lnTo>
                  <a:lnTo>
                    <a:pt x="173685" y="19748"/>
                  </a:lnTo>
                  <a:lnTo>
                    <a:pt x="179641" y="10756"/>
                  </a:lnTo>
                  <a:lnTo>
                    <a:pt x="186194" y="10248"/>
                  </a:lnTo>
                  <a:lnTo>
                    <a:pt x="215430" y="10248"/>
                  </a:lnTo>
                  <a:lnTo>
                    <a:pt x="215430" y="0"/>
                  </a:lnTo>
                  <a:lnTo>
                    <a:pt x="182791" y="0"/>
                  </a:lnTo>
                  <a:lnTo>
                    <a:pt x="172046" y="520"/>
                  </a:lnTo>
                  <a:lnTo>
                    <a:pt x="158508" y="35407"/>
                  </a:lnTo>
                  <a:lnTo>
                    <a:pt x="158686" y="41516"/>
                  </a:lnTo>
                  <a:lnTo>
                    <a:pt x="180835" y="68846"/>
                  </a:lnTo>
                  <a:lnTo>
                    <a:pt x="187464" y="68846"/>
                  </a:lnTo>
                  <a:lnTo>
                    <a:pt x="216471" y="68846"/>
                  </a:lnTo>
                  <a:lnTo>
                    <a:pt x="216471" y="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8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554591" y="7113880"/>
              <a:ext cx="70513" cy="70269"/>
            </a:xfrm>
            <a:prstGeom prst="rect">
              <a:avLst/>
            </a:prstGeom>
          </p:spPr>
        </p:pic>
        <p:sp>
          <p:nvSpPr>
            <p:cNvPr id="101" name="object 86"/>
            <p:cNvSpPr/>
            <p:nvPr/>
          </p:nvSpPr>
          <p:spPr>
            <a:xfrm>
              <a:off x="11671351" y="7114628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12"/>
                  </a:moveTo>
                  <a:lnTo>
                    <a:pt x="48755" y="12"/>
                  </a:lnTo>
                  <a:lnTo>
                    <a:pt x="48755" y="28232"/>
                  </a:lnTo>
                  <a:lnTo>
                    <a:pt x="12954" y="28232"/>
                  </a:lnTo>
                  <a:lnTo>
                    <a:pt x="12954" y="12"/>
                  </a:lnTo>
                  <a:lnTo>
                    <a:pt x="0" y="12"/>
                  </a:lnTo>
                  <a:lnTo>
                    <a:pt x="0" y="68859"/>
                  </a:lnTo>
                  <a:lnTo>
                    <a:pt x="12954" y="68859"/>
                  </a:lnTo>
                  <a:lnTo>
                    <a:pt x="12954" y="38531"/>
                  </a:lnTo>
                  <a:lnTo>
                    <a:pt x="48755" y="38531"/>
                  </a:lnTo>
                  <a:lnTo>
                    <a:pt x="48755" y="68859"/>
                  </a:lnTo>
                  <a:lnTo>
                    <a:pt x="61747" y="68859"/>
                  </a:lnTo>
                  <a:lnTo>
                    <a:pt x="61747" y="12"/>
                  </a:lnTo>
                  <a:close/>
                </a:path>
                <a:path w="123190" h="69215">
                  <a:moveTo>
                    <a:pt x="122834" y="0"/>
                  </a:moveTo>
                  <a:lnTo>
                    <a:pt x="109905" y="0"/>
                  </a:lnTo>
                  <a:lnTo>
                    <a:pt x="109905" y="68846"/>
                  </a:lnTo>
                  <a:lnTo>
                    <a:pt x="122834" y="68846"/>
                  </a:lnTo>
                  <a:lnTo>
                    <a:pt x="1228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8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842341" y="7113771"/>
              <a:ext cx="85813" cy="70497"/>
            </a:xfrm>
            <a:prstGeom prst="rect">
              <a:avLst/>
            </a:prstGeom>
          </p:spPr>
        </p:pic>
        <p:sp>
          <p:nvSpPr>
            <p:cNvPr id="103" name="object 88"/>
            <p:cNvSpPr/>
            <p:nvPr/>
          </p:nvSpPr>
          <p:spPr>
            <a:xfrm>
              <a:off x="11976278" y="7114628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59"/>
                  </a:moveTo>
                  <a:lnTo>
                    <a:pt x="97307" y="44551"/>
                  </a:lnTo>
                  <a:lnTo>
                    <a:pt x="97307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59"/>
                  </a:lnTo>
                  <a:lnTo>
                    <a:pt x="73037" y="68859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61"/>
                  </a:lnTo>
                  <a:lnTo>
                    <a:pt x="104203" y="10261"/>
                  </a:lnTo>
                  <a:lnTo>
                    <a:pt x="106197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20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84"/>
                  </a:lnTo>
                  <a:lnTo>
                    <a:pt x="83121" y="45085"/>
                  </a:lnTo>
                  <a:lnTo>
                    <a:pt x="107137" y="68859"/>
                  </a:lnTo>
                  <a:lnTo>
                    <a:pt x="123494" y="68859"/>
                  </a:lnTo>
                  <a:close/>
                </a:path>
                <a:path w="228600" h="69850">
                  <a:moveTo>
                    <a:pt x="228460" y="12"/>
                  </a:moveTo>
                  <a:lnTo>
                    <a:pt x="215455" y="12"/>
                  </a:lnTo>
                  <a:lnTo>
                    <a:pt x="215455" y="42875"/>
                  </a:lnTo>
                  <a:lnTo>
                    <a:pt x="215366" y="51447"/>
                  </a:lnTo>
                  <a:lnTo>
                    <a:pt x="212242" y="54876"/>
                  </a:lnTo>
                  <a:lnTo>
                    <a:pt x="208622" y="58801"/>
                  </a:lnTo>
                  <a:lnTo>
                    <a:pt x="202247" y="59283"/>
                  </a:lnTo>
                  <a:lnTo>
                    <a:pt x="194475" y="59283"/>
                  </a:lnTo>
                  <a:lnTo>
                    <a:pt x="188595" y="58801"/>
                  </a:lnTo>
                  <a:lnTo>
                    <a:pt x="181686" y="51333"/>
                  </a:lnTo>
                  <a:lnTo>
                    <a:pt x="181635" y="12"/>
                  </a:lnTo>
                  <a:lnTo>
                    <a:pt x="168656" y="12"/>
                  </a:lnTo>
                  <a:lnTo>
                    <a:pt x="168656" y="50444"/>
                  </a:lnTo>
                  <a:lnTo>
                    <a:pt x="169392" y="56921"/>
                  </a:lnTo>
                  <a:lnTo>
                    <a:pt x="181495" y="69342"/>
                  </a:lnTo>
                  <a:lnTo>
                    <a:pt x="192214" y="69646"/>
                  </a:lnTo>
                  <a:lnTo>
                    <a:pt x="204812" y="69646"/>
                  </a:lnTo>
                  <a:lnTo>
                    <a:pt x="215531" y="69342"/>
                  </a:lnTo>
                  <a:lnTo>
                    <a:pt x="227685" y="56921"/>
                  </a:lnTo>
                  <a:lnTo>
                    <a:pt x="228460" y="50444"/>
                  </a:lnTo>
                  <a:lnTo>
                    <a:pt x="228460" y="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8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680150" y="1513983"/>
              <a:ext cx="279818" cy="3904484"/>
            </a:xfrm>
            <a:prstGeom prst="rect">
              <a:avLst/>
            </a:prstGeom>
          </p:spPr>
        </p:pic>
      </p:grpSp>
      <p:pic>
        <p:nvPicPr>
          <p:cNvPr id="106" name="Рисунок 10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80" y="1919522"/>
            <a:ext cx="4919114" cy="2766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Right">
              <a:rot lat="600000" lon="21000000" rev="0"/>
            </a:camera>
            <a:lightRig rig="threePt" dir="t"/>
          </a:scene3d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4" name="object 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8" name="object 8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769265" y="2392121"/>
            <a:ext cx="4969510" cy="193258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2910"/>
              </a:lnSpc>
              <a:spcBef>
                <a:spcPts val="570"/>
              </a:spcBef>
            </a:pPr>
            <a:r>
              <a:rPr lang="en-US" sz="2800" b="1" spc="-20" dirty="0" smtClean="0">
                <a:latin typeface="Corbel"/>
                <a:cs typeface="Corbel"/>
              </a:rPr>
              <a:t>Certified reference materials for oil and petroleum products analysis, gas chromatography, indicator PH paper, volumetric standards</a:t>
            </a:r>
            <a:endParaRPr sz="2800" dirty="0">
              <a:latin typeface="Corbel"/>
              <a:cs typeface="Corbe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24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9" b="12261"/>
          <a:stretch/>
        </p:blipFill>
        <p:spPr>
          <a:xfrm>
            <a:off x="5967806" y="3217764"/>
            <a:ext cx="7200900" cy="25774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" name="Рисунок 104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8" t="39292" r="8929" b="37173"/>
          <a:stretch/>
        </p:blipFill>
        <p:spPr>
          <a:xfrm rot="474741">
            <a:off x="6939742" y="5072349"/>
            <a:ext cx="2182020" cy="4754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57056" y="2695689"/>
            <a:ext cx="3544455" cy="162012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2"/>
            <a:ext cx="5586095" cy="7560309"/>
            <a:chOff x="0" y="12"/>
            <a:chExt cx="5586095" cy="756030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"/>
              <a:ext cx="5491645" cy="75599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"/>
              <a:ext cx="4863839" cy="74619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5649" y="2801340"/>
              <a:ext cx="3159950" cy="4755525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48972" y="-12687"/>
            <a:ext cx="3333115" cy="7585709"/>
            <a:chOff x="5848972" y="-12687"/>
            <a:chExt cx="3333115" cy="7585709"/>
          </a:xfrm>
        </p:grpSpPr>
        <p:sp>
          <p:nvSpPr>
            <p:cNvPr id="8" name="object 8"/>
            <p:cNvSpPr/>
            <p:nvPr/>
          </p:nvSpPr>
          <p:spPr>
            <a:xfrm>
              <a:off x="6007760" y="12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80" y="7559992"/>
                  </a:moveTo>
                  <a:lnTo>
                    <a:pt x="1692821" y="6712063"/>
                  </a:lnTo>
                  <a:lnTo>
                    <a:pt x="0" y="5734710"/>
                  </a:lnTo>
                  <a:lnTo>
                    <a:pt x="0" y="3780002"/>
                  </a:lnTo>
                  <a:lnTo>
                    <a:pt x="0" y="1825282"/>
                  </a:lnTo>
                  <a:lnTo>
                    <a:pt x="1692821" y="847928"/>
                  </a:lnTo>
                  <a:lnTo>
                    <a:pt x="3161482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48972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52"/>
                  </a:lnTo>
                  <a:lnTo>
                    <a:pt x="252552" y="3940086"/>
                  </a:lnTo>
                  <a:lnTo>
                    <a:pt x="208965" y="3917543"/>
                  </a:lnTo>
                  <a:lnTo>
                    <a:pt x="158788" y="3909441"/>
                  </a:lnTo>
                  <a:lnTo>
                    <a:pt x="108597" y="3917543"/>
                  </a:lnTo>
                  <a:lnTo>
                    <a:pt x="64998" y="3940086"/>
                  </a:lnTo>
                  <a:lnTo>
                    <a:pt x="30632" y="3974452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97" y="4218902"/>
                  </a:lnTo>
                  <a:lnTo>
                    <a:pt x="158788" y="4226992"/>
                  </a:lnTo>
                  <a:lnTo>
                    <a:pt x="208965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65" y="8102"/>
                  </a:lnTo>
                  <a:lnTo>
                    <a:pt x="158788" y="0"/>
                  </a:lnTo>
                  <a:lnTo>
                    <a:pt x="108597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97" y="309473"/>
                  </a:lnTo>
                  <a:lnTo>
                    <a:pt x="158788" y="317563"/>
                  </a:lnTo>
                  <a:lnTo>
                    <a:pt x="208965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769230" y="2986252"/>
            <a:ext cx="5021970" cy="2304477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 indent="6985">
              <a:lnSpc>
                <a:spcPts val="2910"/>
              </a:lnSpc>
              <a:spcBef>
                <a:spcPts val="570"/>
              </a:spcBef>
            </a:pPr>
            <a:r>
              <a:rPr lang="en-US" sz="2800" b="1" spc="50" dirty="0" smtClean="0">
                <a:latin typeface="Corbel"/>
                <a:cs typeface="Corbel"/>
              </a:rPr>
              <a:t>Manufacturing of certified reference materials for oil and petroleum products analysis, gas chromatography, indicator PH paper, volumetric standards, buffer solutions</a:t>
            </a:r>
            <a:endParaRPr sz="2800" dirty="0">
              <a:latin typeface="Corbel"/>
              <a:cs typeface="Corbel"/>
            </a:endParaRPr>
          </a:p>
        </p:txBody>
      </p:sp>
      <p:pic>
        <p:nvPicPr>
          <p:cNvPr id="64" name="object 6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67533" y="384733"/>
            <a:ext cx="3529787" cy="2234260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77845" y="4390358"/>
            <a:ext cx="3519487" cy="1901698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73177" y="1874608"/>
            <a:ext cx="2638399" cy="3876166"/>
          </a:xfrm>
          <a:prstGeom prst="rect">
            <a:avLst/>
          </a:prstGeom>
        </p:spPr>
      </p:pic>
      <p:sp>
        <p:nvSpPr>
          <p:cNvPr id="67" name="object 67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9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82410" y="1457876"/>
            <a:ext cx="6078918" cy="416003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8" name="object 8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504238" y="3208388"/>
            <a:ext cx="5412105" cy="446789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2910"/>
              </a:lnSpc>
              <a:spcBef>
                <a:spcPts val="570"/>
              </a:spcBef>
            </a:pPr>
            <a:r>
              <a:rPr lang="en-US" spc="55" dirty="0" smtClean="0"/>
              <a:t>GLASS CAPILLAR VISCOMETERS</a:t>
            </a:r>
            <a:endParaRPr spc="75" dirty="0"/>
          </a:p>
        </p:txBody>
      </p:sp>
      <p:sp>
        <p:nvSpPr>
          <p:cNvPr id="65" name="object 65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63222" y="1140031"/>
            <a:ext cx="828548" cy="277353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5594985" cy="7550784"/>
            <a:chOff x="0" y="0"/>
            <a:chExt cx="5594985" cy="755078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00954" cy="75506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873155" cy="74526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4958" y="2792018"/>
              <a:ext cx="3159950" cy="475552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58293" y="-12700"/>
            <a:ext cx="3333115" cy="7576184"/>
            <a:chOff x="5858293" y="-12700"/>
            <a:chExt cx="3333115" cy="7576184"/>
          </a:xfrm>
        </p:grpSpPr>
        <p:sp>
          <p:nvSpPr>
            <p:cNvPr id="8" name="object 8"/>
            <p:cNvSpPr/>
            <p:nvPr/>
          </p:nvSpPr>
          <p:spPr>
            <a:xfrm>
              <a:off x="6017069" y="0"/>
              <a:ext cx="3161665" cy="7550784"/>
            </a:xfrm>
            <a:custGeom>
              <a:avLst/>
              <a:gdLst/>
              <a:ahLst/>
              <a:cxnLst/>
              <a:rect l="l" t="t" r="r" b="b"/>
              <a:pathLst>
                <a:path w="3161665" h="7550784">
                  <a:moveTo>
                    <a:pt x="3161499" y="7550688"/>
                  </a:moveTo>
                  <a:lnTo>
                    <a:pt x="1692833" y="6702755"/>
                  </a:lnTo>
                  <a:lnTo>
                    <a:pt x="0" y="5725401"/>
                  </a:lnTo>
                  <a:lnTo>
                    <a:pt x="0" y="3770693"/>
                  </a:lnTo>
                  <a:lnTo>
                    <a:pt x="0" y="1815973"/>
                  </a:lnTo>
                  <a:lnTo>
                    <a:pt x="1692833" y="838619"/>
                  </a:lnTo>
                  <a:lnTo>
                    <a:pt x="3145370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58294" y="1657197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03"/>
                  </a:moveTo>
                  <a:lnTo>
                    <a:pt x="309460" y="4018026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26"/>
                  </a:lnTo>
                  <a:lnTo>
                    <a:pt x="0" y="4068203"/>
                  </a:lnTo>
                  <a:lnTo>
                    <a:pt x="8089" y="4118394"/>
                  </a:lnTo>
                  <a:lnTo>
                    <a:pt x="30632" y="4161980"/>
                  </a:lnTo>
                  <a:lnTo>
                    <a:pt x="64998" y="4196346"/>
                  </a:lnTo>
                  <a:lnTo>
                    <a:pt x="108585" y="4218889"/>
                  </a:lnTo>
                  <a:lnTo>
                    <a:pt x="158775" y="4226979"/>
                  </a:lnTo>
                  <a:lnTo>
                    <a:pt x="208953" y="4218889"/>
                  </a:lnTo>
                  <a:lnTo>
                    <a:pt x="252552" y="4196346"/>
                  </a:lnTo>
                  <a:lnTo>
                    <a:pt x="286918" y="4161980"/>
                  </a:lnTo>
                  <a:lnTo>
                    <a:pt x="309460" y="4118394"/>
                  </a:lnTo>
                  <a:lnTo>
                    <a:pt x="317563" y="4068203"/>
                  </a:lnTo>
                  <a:close/>
                </a:path>
                <a:path w="318135" h="4227195">
                  <a:moveTo>
                    <a:pt x="317563" y="158775"/>
                  </a:moveTo>
                  <a:lnTo>
                    <a:pt x="309460" y="108597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597"/>
                  </a:lnTo>
                  <a:lnTo>
                    <a:pt x="0" y="158775"/>
                  </a:lnTo>
                  <a:lnTo>
                    <a:pt x="8089" y="208965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65"/>
                  </a:lnTo>
                  <a:lnTo>
                    <a:pt x="317563" y="158775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/>
          <p:nvPr/>
        </p:nvSpPr>
        <p:spPr>
          <a:xfrm>
            <a:off x="440909" y="6753111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387108" y="0"/>
                </a:moveTo>
                <a:lnTo>
                  <a:pt x="0" y="0"/>
                </a:lnTo>
                <a:lnTo>
                  <a:pt x="0" y="387107"/>
                </a:lnTo>
                <a:lnTo>
                  <a:pt x="387108" y="387107"/>
                </a:lnTo>
                <a:lnTo>
                  <a:pt x="387108" y="0"/>
                </a:lnTo>
                <a:close/>
              </a:path>
            </a:pathLst>
          </a:custGeom>
          <a:solidFill>
            <a:srgbClr val="008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504238" y="2264410"/>
            <a:ext cx="5455029" cy="446789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309880" marR="5080">
              <a:lnSpc>
                <a:spcPts val="2910"/>
              </a:lnSpc>
              <a:spcBef>
                <a:spcPts val="570"/>
              </a:spcBef>
            </a:pPr>
            <a:r>
              <a:rPr lang="en-US" spc="40" dirty="0" smtClean="0"/>
              <a:t>VISCOMETERS </a:t>
            </a:r>
            <a:r>
              <a:rPr lang="en-US" spc="55" dirty="0" smtClean="0"/>
              <a:t>PRODUCTION</a:t>
            </a:r>
            <a:endParaRPr spc="55" dirty="0"/>
          </a:p>
        </p:txBody>
      </p:sp>
      <p:pic>
        <p:nvPicPr>
          <p:cNvPr id="64" name="object 6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49931" y="3349155"/>
            <a:ext cx="3811397" cy="2909201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5837" y="529475"/>
            <a:ext cx="3805491" cy="2731300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72060" y="2324163"/>
            <a:ext cx="1108890" cy="3349180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85367" y="3688585"/>
            <a:ext cx="949943" cy="2764890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07906" y="2638425"/>
            <a:ext cx="5490667" cy="4935143"/>
          </a:xfrm>
          <a:prstGeom prst="rect">
            <a:avLst/>
          </a:prstGeom>
        </p:spPr>
      </p:pic>
      <p:sp>
        <p:nvSpPr>
          <p:cNvPr id="69" name="object 69"/>
          <p:cNvSpPr txBox="1"/>
          <p:nvPr/>
        </p:nvSpPr>
        <p:spPr>
          <a:xfrm>
            <a:off x="973013" y="6887728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11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5594985" cy="7560309"/>
            <a:chOff x="0" y="12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5500954" cy="75599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"/>
              <a:ext cx="4873155" cy="74619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958" y="2801340"/>
              <a:ext cx="3159950" cy="475552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858293" y="-12687"/>
            <a:ext cx="3333115" cy="7585709"/>
            <a:chOff x="5858293" y="-12687"/>
            <a:chExt cx="3333115" cy="7585709"/>
          </a:xfrm>
        </p:grpSpPr>
        <p:sp>
          <p:nvSpPr>
            <p:cNvPr id="7" name="object 7"/>
            <p:cNvSpPr/>
            <p:nvPr/>
          </p:nvSpPr>
          <p:spPr>
            <a:xfrm>
              <a:off x="6017069" y="12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3" y="7559992"/>
                  </a:moveTo>
                  <a:lnTo>
                    <a:pt x="1692833" y="6712063"/>
                  </a:lnTo>
                  <a:lnTo>
                    <a:pt x="0" y="5734710"/>
                  </a:lnTo>
                  <a:lnTo>
                    <a:pt x="0" y="3780002"/>
                  </a:lnTo>
                  <a:lnTo>
                    <a:pt x="0" y="1825282"/>
                  </a:lnTo>
                  <a:lnTo>
                    <a:pt x="1692833" y="847928"/>
                  </a:lnTo>
                  <a:lnTo>
                    <a:pt x="3161494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52"/>
                  </a:lnTo>
                  <a:lnTo>
                    <a:pt x="252552" y="3940086"/>
                  </a:lnTo>
                  <a:lnTo>
                    <a:pt x="208953" y="3917543"/>
                  </a:lnTo>
                  <a:lnTo>
                    <a:pt x="158775" y="3909441"/>
                  </a:lnTo>
                  <a:lnTo>
                    <a:pt x="108585" y="3917543"/>
                  </a:lnTo>
                  <a:lnTo>
                    <a:pt x="64998" y="3940086"/>
                  </a:lnTo>
                  <a:lnTo>
                    <a:pt x="30632" y="3974452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1406080" y="1362976"/>
            <a:ext cx="28829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 smtClean="0"/>
              <a:t>SALES </a:t>
            </a:r>
            <a:r>
              <a:rPr lang="en-US" spc="-10" dirty="0" smtClean="0"/>
              <a:t>TEAM</a:t>
            </a:r>
            <a:endParaRPr spc="-10" dirty="0"/>
          </a:p>
        </p:txBody>
      </p:sp>
      <p:pic>
        <p:nvPicPr>
          <p:cNvPr id="63" name="object 6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04441" y="1894497"/>
            <a:ext cx="2508250" cy="3458286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20010" y="746874"/>
            <a:ext cx="1885848" cy="2514460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668533" y="741464"/>
            <a:ext cx="1828800" cy="2526792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90284" y="2151951"/>
            <a:ext cx="2457716" cy="3276955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667377" y="3338855"/>
            <a:ext cx="1829955" cy="2439936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727313" y="3351301"/>
            <a:ext cx="1878533" cy="2435669"/>
          </a:xfrm>
          <a:prstGeom prst="rect">
            <a:avLst/>
          </a:prstGeom>
        </p:spPr>
      </p:pic>
      <p:sp>
        <p:nvSpPr>
          <p:cNvPr id="69" name="object 69"/>
          <p:cNvSpPr txBox="1"/>
          <p:nvPr/>
        </p:nvSpPr>
        <p:spPr>
          <a:xfrm>
            <a:off x="1070818" y="5553966"/>
            <a:ext cx="4375150" cy="87466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50"/>
              </a:spcBef>
            </a:pPr>
            <a:r>
              <a:rPr lang="en-US" sz="2100" dirty="0" smtClean="0">
                <a:solidFill>
                  <a:srgbClr val="151616"/>
                </a:solidFill>
                <a:latin typeface="Corbel"/>
                <a:cs typeface="Corbel"/>
              </a:rPr>
              <a:t>We are always happy to meet you</a:t>
            </a:r>
            <a:r>
              <a:rPr sz="2100" spc="-20" dirty="0" smtClean="0">
                <a:solidFill>
                  <a:srgbClr val="151616"/>
                </a:solidFill>
                <a:latin typeface="Corbel"/>
                <a:cs typeface="Corbel"/>
              </a:rPr>
              <a:t>!</a:t>
            </a:r>
            <a:endParaRPr sz="2100" dirty="0">
              <a:latin typeface="Corbel"/>
              <a:cs typeface="Corbel"/>
            </a:endParaRPr>
          </a:p>
          <a:p>
            <a:pPr marL="34290">
              <a:lnSpc>
                <a:spcPts val="1620"/>
              </a:lnSpc>
              <a:spcBef>
                <a:spcPts val="960"/>
              </a:spcBef>
            </a:pPr>
            <a:r>
              <a:rPr sz="1400" b="1" spc="60" dirty="0">
                <a:solidFill>
                  <a:srgbClr val="00885D"/>
                </a:solidFill>
                <a:latin typeface="Arial"/>
                <a:cs typeface="Arial"/>
              </a:rPr>
              <a:t>+7(812)</a:t>
            </a:r>
            <a:r>
              <a:rPr sz="1400" b="1" spc="55" dirty="0">
                <a:solidFill>
                  <a:srgbClr val="00885D"/>
                </a:solidFill>
                <a:latin typeface="Arial"/>
                <a:cs typeface="Arial"/>
              </a:rPr>
              <a:t> </a:t>
            </a:r>
            <a:r>
              <a:rPr sz="1400" b="1" spc="60" dirty="0">
                <a:solidFill>
                  <a:srgbClr val="00885D"/>
                </a:solidFill>
                <a:latin typeface="Arial"/>
                <a:cs typeface="Arial"/>
              </a:rPr>
              <a:t>322-96-</a:t>
            </a:r>
            <a:r>
              <a:rPr sz="1400" b="1" spc="55" dirty="0">
                <a:solidFill>
                  <a:srgbClr val="00885D"/>
                </a:solidFill>
                <a:latin typeface="Arial"/>
                <a:cs typeface="Arial"/>
              </a:rPr>
              <a:t>00,</a:t>
            </a:r>
            <a:r>
              <a:rPr sz="1400" b="1" spc="60" dirty="0">
                <a:solidFill>
                  <a:srgbClr val="00885D"/>
                </a:solidFill>
                <a:latin typeface="Arial"/>
                <a:cs typeface="Arial"/>
              </a:rPr>
              <a:t> 449-31-</a:t>
            </a:r>
            <a:r>
              <a:rPr sz="1400" b="1" spc="55" dirty="0">
                <a:solidFill>
                  <a:srgbClr val="00885D"/>
                </a:solidFill>
                <a:latin typeface="Arial"/>
                <a:cs typeface="Arial"/>
              </a:rPr>
              <a:t>22,</a:t>
            </a:r>
            <a:r>
              <a:rPr sz="1400" b="1" spc="60" dirty="0">
                <a:solidFill>
                  <a:srgbClr val="00885D"/>
                </a:solidFill>
                <a:latin typeface="Arial"/>
                <a:cs typeface="Arial"/>
              </a:rPr>
              <a:t> 449-31-</a:t>
            </a:r>
            <a:r>
              <a:rPr sz="1400" b="1" spc="40" dirty="0">
                <a:solidFill>
                  <a:srgbClr val="00885D"/>
                </a:solidFill>
                <a:latin typeface="Arial"/>
                <a:cs typeface="Arial"/>
              </a:rPr>
              <a:t>23</a:t>
            </a:r>
            <a:endParaRPr sz="1400" dirty="0">
              <a:latin typeface="Arial"/>
              <a:cs typeface="Arial"/>
            </a:endParaRPr>
          </a:p>
          <a:p>
            <a:pPr marL="34290">
              <a:lnSpc>
                <a:spcPts val="1620"/>
              </a:lnSpc>
            </a:pPr>
            <a:r>
              <a:rPr sz="1400" b="1" spc="55" dirty="0">
                <a:solidFill>
                  <a:srgbClr val="00885D"/>
                </a:solidFill>
                <a:latin typeface="Arial"/>
                <a:cs typeface="Arial"/>
                <a:hlinkClick r:id="rId11"/>
              </a:rPr>
              <a:t>sale@ecohim.ru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12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023"/>
            <a:ext cx="12960146" cy="7560005"/>
            <a:chOff x="0" y="0"/>
            <a:chExt cx="12960146" cy="75600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959968" cy="754917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5450" y="945286"/>
              <a:ext cx="8862225" cy="453569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647773" y="3018726"/>
              <a:ext cx="3665854" cy="2229485"/>
            </a:xfrm>
            <a:custGeom>
              <a:avLst/>
              <a:gdLst/>
              <a:ahLst/>
              <a:cxnLst/>
              <a:rect l="l" t="t" r="r" b="b"/>
              <a:pathLst>
                <a:path w="3665854" h="2229485">
                  <a:moveTo>
                    <a:pt x="1313014" y="459130"/>
                  </a:moveTo>
                  <a:lnTo>
                    <a:pt x="1309281" y="451586"/>
                  </a:lnTo>
                  <a:lnTo>
                    <a:pt x="1301470" y="436702"/>
                  </a:lnTo>
                  <a:lnTo>
                    <a:pt x="1283970" y="420141"/>
                  </a:lnTo>
                  <a:lnTo>
                    <a:pt x="1223137" y="404837"/>
                  </a:lnTo>
                  <a:lnTo>
                    <a:pt x="1171397" y="388543"/>
                  </a:lnTo>
                  <a:lnTo>
                    <a:pt x="1117600" y="367931"/>
                  </a:lnTo>
                  <a:lnTo>
                    <a:pt x="1088224" y="344030"/>
                  </a:lnTo>
                  <a:lnTo>
                    <a:pt x="1089698" y="329933"/>
                  </a:lnTo>
                  <a:lnTo>
                    <a:pt x="1088834" y="322287"/>
                  </a:lnTo>
                  <a:lnTo>
                    <a:pt x="1087589" y="314680"/>
                  </a:lnTo>
                  <a:lnTo>
                    <a:pt x="1086866" y="307035"/>
                  </a:lnTo>
                  <a:lnTo>
                    <a:pt x="1071613" y="276771"/>
                  </a:lnTo>
                  <a:lnTo>
                    <a:pt x="1041311" y="267385"/>
                  </a:lnTo>
                  <a:lnTo>
                    <a:pt x="960183" y="275158"/>
                  </a:lnTo>
                  <a:lnTo>
                    <a:pt x="895654" y="280289"/>
                  </a:lnTo>
                  <a:lnTo>
                    <a:pt x="840867" y="270497"/>
                  </a:lnTo>
                  <a:lnTo>
                    <a:pt x="763092" y="246100"/>
                  </a:lnTo>
                  <a:lnTo>
                    <a:pt x="726859" y="238340"/>
                  </a:lnTo>
                  <a:lnTo>
                    <a:pt x="673519" y="228765"/>
                  </a:lnTo>
                  <a:lnTo>
                    <a:pt x="576237" y="226352"/>
                  </a:lnTo>
                  <a:lnTo>
                    <a:pt x="530034" y="229311"/>
                  </a:lnTo>
                  <a:lnTo>
                    <a:pt x="467893" y="230390"/>
                  </a:lnTo>
                  <a:lnTo>
                    <a:pt x="415417" y="234442"/>
                  </a:lnTo>
                  <a:lnTo>
                    <a:pt x="321894" y="232117"/>
                  </a:lnTo>
                  <a:lnTo>
                    <a:pt x="265303" y="241300"/>
                  </a:lnTo>
                  <a:lnTo>
                    <a:pt x="244830" y="279222"/>
                  </a:lnTo>
                  <a:lnTo>
                    <a:pt x="222250" y="313055"/>
                  </a:lnTo>
                  <a:lnTo>
                    <a:pt x="194500" y="334746"/>
                  </a:lnTo>
                  <a:lnTo>
                    <a:pt x="114528" y="321475"/>
                  </a:lnTo>
                  <a:lnTo>
                    <a:pt x="59588" y="313042"/>
                  </a:lnTo>
                  <a:lnTo>
                    <a:pt x="22072" y="327583"/>
                  </a:lnTo>
                  <a:lnTo>
                    <a:pt x="0" y="343890"/>
                  </a:lnTo>
                  <a:lnTo>
                    <a:pt x="1905" y="364769"/>
                  </a:lnTo>
                  <a:lnTo>
                    <a:pt x="1765" y="370459"/>
                  </a:lnTo>
                  <a:lnTo>
                    <a:pt x="2044" y="376161"/>
                  </a:lnTo>
                  <a:lnTo>
                    <a:pt x="1892" y="381838"/>
                  </a:lnTo>
                  <a:lnTo>
                    <a:pt x="30975" y="398716"/>
                  </a:lnTo>
                  <a:lnTo>
                    <a:pt x="84175" y="403529"/>
                  </a:lnTo>
                  <a:lnTo>
                    <a:pt x="233692" y="389509"/>
                  </a:lnTo>
                  <a:lnTo>
                    <a:pt x="306743" y="400469"/>
                  </a:lnTo>
                  <a:lnTo>
                    <a:pt x="359029" y="414642"/>
                  </a:lnTo>
                  <a:lnTo>
                    <a:pt x="412013" y="446709"/>
                  </a:lnTo>
                  <a:lnTo>
                    <a:pt x="427228" y="480136"/>
                  </a:lnTo>
                  <a:lnTo>
                    <a:pt x="400621" y="523963"/>
                  </a:lnTo>
                  <a:lnTo>
                    <a:pt x="450088" y="530453"/>
                  </a:lnTo>
                  <a:lnTo>
                    <a:pt x="498005" y="532879"/>
                  </a:lnTo>
                  <a:lnTo>
                    <a:pt x="549846" y="525754"/>
                  </a:lnTo>
                  <a:lnTo>
                    <a:pt x="603935" y="522833"/>
                  </a:lnTo>
                  <a:lnTo>
                    <a:pt x="652449" y="507123"/>
                  </a:lnTo>
                  <a:lnTo>
                    <a:pt x="762368" y="482854"/>
                  </a:lnTo>
                  <a:lnTo>
                    <a:pt x="823925" y="474332"/>
                  </a:lnTo>
                  <a:lnTo>
                    <a:pt x="860132" y="446316"/>
                  </a:lnTo>
                  <a:lnTo>
                    <a:pt x="889939" y="405104"/>
                  </a:lnTo>
                  <a:lnTo>
                    <a:pt x="935380" y="412534"/>
                  </a:lnTo>
                  <a:lnTo>
                    <a:pt x="983449" y="424319"/>
                  </a:lnTo>
                  <a:lnTo>
                    <a:pt x="1025842" y="441655"/>
                  </a:lnTo>
                  <a:lnTo>
                    <a:pt x="1079042" y="462483"/>
                  </a:lnTo>
                  <a:lnTo>
                    <a:pt x="1119886" y="475640"/>
                  </a:lnTo>
                  <a:lnTo>
                    <a:pt x="1179830" y="491210"/>
                  </a:lnTo>
                  <a:lnTo>
                    <a:pt x="1233462" y="493623"/>
                  </a:lnTo>
                  <a:lnTo>
                    <a:pt x="1295920" y="494944"/>
                  </a:lnTo>
                  <a:lnTo>
                    <a:pt x="1299718" y="491045"/>
                  </a:lnTo>
                  <a:lnTo>
                    <a:pt x="1304010" y="487476"/>
                  </a:lnTo>
                  <a:lnTo>
                    <a:pt x="1307998" y="483717"/>
                  </a:lnTo>
                  <a:lnTo>
                    <a:pt x="1309535" y="475488"/>
                  </a:lnTo>
                  <a:lnTo>
                    <a:pt x="1313014" y="459130"/>
                  </a:lnTo>
                  <a:close/>
                </a:path>
                <a:path w="3665854" h="2229485">
                  <a:moveTo>
                    <a:pt x="1832127" y="6540"/>
                  </a:moveTo>
                  <a:lnTo>
                    <a:pt x="1827682" y="7251"/>
                  </a:lnTo>
                  <a:lnTo>
                    <a:pt x="1795145" y="17322"/>
                  </a:lnTo>
                  <a:lnTo>
                    <a:pt x="1744916" y="30276"/>
                  </a:lnTo>
                  <a:lnTo>
                    <a:pt x="1689011" y="48818"/>
                  </a:lnTo>
                  <a:lnTo>
                    <a:pt x="1622196" y="64249"/>
                  </a:lnTo>
                  <a:lnTo>
                    <a:pt x="1573237" y="76809"/>
                  </a:lnTo>
                  <a:lnTo>
                    <a:pt x="1541614" y="86677"/>
                  </a:lnTo>
                  <a:lnTo>
                    <a:pt x="1542313" y="88150"/>
                  </a:lnTo>
                  <a:lnTo>
                    <a:pt x="1543265" y="89573"/>
                  </a:lnTo>
                  <a:lnTo>
                    <a:pt x="1543989" y="91059"/>
                  </a:lnTo>
                  <a:lnTo>
                    <a:pt x="1536331" y="98158"/>
                  </a:lnTo>
                  <a:lnTo>
                    <a:pt x="1513624" y="119621"/>
                  </a:lnTo>
                  <a:lnTo>
                    <a:pt x="1483156" y="148183"/>
                  </a:lnTo>
                  <a:lnTo>
                    <a:pt x="1450149" y="172288"/>
                  </a:lnTo>
                  <a:lnTo>
                    <a:pt x="1443507" y="176847"/>
                  </a:lnTo>
                  <a:lnTo>
                    <a:pt x="1423758" y="190614"/>
                  </a:lnTo>
                  <a:lnTo>
                    <a:pt x="1217434" y="222084"/>
                  </a:lnTo>
                  <a:lnTo>
                    <a:pt x="1183030" y="244792"/>
                  </a:lnTo>
                  <a:lnTo>
                    <a:pt x="1165326" y="262775"/>
                  </a:lnTo>
                  <a:lnTo>
                    <a:pt x="1162088" y="267919"/>
                  </a:lnTo>
                  <a:lnTo>
                    <a:pt x="1167853" y="273177"/>
                  </a:lnTo>
                  <a:lnTo>
                    <a:pt x="1173327" y="278650"/>
                  </a:lnTo>
                  <a:lnTo>
                    <a:pt x="1179004" y="283997"/>
                  </a:lnTo>
                  <a:lnTo>
                    <a:pt x="1310005" y="264541"/>
                  </a:lnTo>
                  <a:lnTo>
                    <a:pt x="1380147" y="244716"/>
                  </a:lnTo>
                  <a:lnTo>
                    <a:pt x="1442529" y="225894"/>
                  </a:lnTo>
                  <a:lnTo>
                    <a:pt x="1542211" y="172554"/>
                  </a:lnTo>
                  <a:lnTo>
                    <a:pt x="1581442" y="142621"/>
                  </a:lnTo>
                  <a:lnTo>
                    <a:pt x="1631937" y="115468"/>
                  </a:lnTo>
                  <a:lnTo>
                    <a:pt x="1627416" y="112941"/>
                  </a:lnTo>
                  <a:lnTo>
                    <a:pt x="1622882" y="110464"/>
                  </a:lnTo>
                  <a:lnTo>
                    <a:pt x="1618310" y="108013"/>
                  </a:lnTo>
                  <a:lnTo>
                    <a:pt x="1626044" y="105143"/>
                  </a:lnTo>
                  <a:lnTo>
                    <a:pt x="1641640" y="99593"/>
                  </a:lnTo>
                  <a:lnTo>
                    <a:pt x="1677720" y="79578"/>
                  </a:lnTo>
                  <a:lnTo>
                    <a:pt x="1731060" y="56642"/>
                  </a:lnTo>
                  <a:lnTo>
                    <a:pt x="1821446" y="13093"/>
                  </a:lnTo>
                  <a:lnTo>
                    <a:pt x="1828507" y="8686"/>
                  </a:lnTo>
                  <a:lnTo>
                    <a:pt x="1832127" y="6540"/>
                  </a:lnTo>
                  <a:close/>
                </a:path>
                <a:path w="3665854" h="2229485">
                  <a:moveTo>
                    <a:pt x="1845322" y="4406"/>
                  </a:moveTo>
                  <a:lnTo>
                    <a:pt x="1844598" y="2908"/>
                  </a:lnTo>
                  <a:lnTo>
                    <a:pt x="1843697" y="1460"/>
                  </a:lnTo>
                  <a:lnTo>
                    <a:pt x="1842820" y="0"/>
                  </a:lnTo>
                  <a:lnTo>
                    <a:pt x="1835721" y="4406"/>
                  </a:lnTo>
                  <a:lnTo>
                    <a:pt x="1832127" y="6540"/>
                  </a:lnTo>
                  <a:lnTo>
                    <a:pt x="1845322" y="4406"/>
                  </a:lnTo>
                  <a:close/>
                </a:path>
                <a:path w="3665854" h="2229485">
                  <a:moveTo>
                    <a:pt x="3504514" y="1638668"/>
                  </a:moveTo>
                  <a:lnTo>
                    <a:pt x="3469462" y="1636991"/>
                  </a:lnTo>
                  <a:lnTo>
                    <a:pt x="3471824" y="1640827"/>
                  </a:lnTo>
                  <a:lnTo>
                    <a:pt x="3475304" y="1646631"/>
                  </a:lnTo>
                  <a:lnTo>
                    <a:pt x="3477768" y="1650479"/>
                  </a:lnTo>
                  <a:lnTo>
                    <a:pt x="3480092" y="1654352"/>
                  </a:lnTo>
                  <a:lnTo>
                    <a:pt x="3504514" y="1638668"/>
                  </a:lnTo>
                  <a:close/>
                </a:path>
                <a:path w="3665854" h="2229485">
                  <a:moveTo>
                    <a:pt x="3614699" y="1643926"/>
                  </a:moveTo>
                  <a:lnTo>
                    <a:pt x="3610648" y="1639735"/>
                  </a:lnTo>
                  <a:lnTo>
                    <a:pt x="3585553" y="1613928"/>
                  </a:lnTo>
                  <a:lnTo>
                    <a:pt x="3539452" y="1616036"/>
                  </a:lnTo>
                  <a:lnTo>
                    <a:pt x="3504514" y="1638668"/>
                  </a:lnTo>
                  <a:lnTo>
                    <a:pt x="3614699" y="1643926"/>
                  </a:lnTo>
                  <a:close/>
                </a:path>
                <a:path w="3665854" h="2229485">
                  <a:moveTo>
                    <a:pt x="3632390" y="1689633"/>
                  </a:moveTo>
                  <a:lnTo>
                    <a:pt x="3629075" y="1679308"/>
                  </a:lnTo>
                  <a:lnTo>
                    <a:pt x="3621798" y="1657083"/>
                  </a:lnTo>
                  <a:lnTo>
                    <a:pt x="3619004" y="1648371"/>
                  </a:lnTo>
                  <a:lnTo>
                    <a:pt x="3616756" y="1646059"/>
                  </a:lnTo>
                  <a:lnTo>
                    <a:pt x="3545598" y="1645615"/>
                  </a:lnTo>
                  <a:lnTo>
                    <a:pt x="3475431" y="1666341"/>
                  </a:lnTo>
                  <a:lnTo>
                    <a:pt x="3409708" y="1692795"/>
                  </a:lnTo>
                  <a:lnTo>
                    <a:pt x="3358883" y="1724367"/>
                  </a:lnTo>
                  <a:lnTo>
                    <a:pt x="3355784" y="1714144"/>
                  </a:lnTo>
                  <a:lnTo>
                    <a:pt x="3352584" y="1703946"/>
                  </a:lnTo>
                  <a:lnTo>
                    <a:pt x="3346069" y="1683550"/>
                  </a:lnTo>
                  <a:lnTo>
                    <a:pt x="3346551" y="1674736"/>
                  </a:lnTo>
                  <a:lnTo>
                    <a:pt x="3347986" y="1650479"/>
                  </a:lnTo>
                  <a:lnTo>
                    <a:pt x="3347859" y="1640827"/>
                  </a:lnTo>
                  <a:lnTo>
                    <a:pt x="3347758" y="1637969"/>
                  </a:lnTo>
                  <a:lnTo>
                    <a:pt x="3346716" y="1618653"/>
                  </a:lnTo>
                  <a:lnTo>
                    <a:pt x="3346310" y="1607159"/>
                  </a:lnTo>
                  <a:lnTo>
                    <a:pt x="3343872" y="1598498"/>
                  </a:lnTo>
                  <a:lnTo>
                    <a:pt x="3341395" y="1589849"/>
                  </a:lnTo>
                  <a:lnTo>
                    <a:pt x="3339020" y="1581188"/>
                  </a:lnTo>
                  <a:lnTo>
                    <a:pt x="3336912" y="1572501"/>
                  </a:lnTo>
                  <a:lnTo>
                    <a:pt x="3328098" y="1562684"/>
                  </a:lnTo>
                  <a:lnTo>
                    <a:pt x="3310598" y="1543011"/>
                  </a:lnTo>
                  <a:lnTo>
                    <a:pt x="3301695" y="1533296"/>
                  </a:lnTo>
                  <a:lnTo>
                    <a:pt x="3280460" y="1512582"/>
                  </a:lnTo>
                  <a:lnTo>
                    <a:pt x="3273348" y="1505712"/>
                  </a:lnTo>
                  <a:lnTo>
                    <a:pt x="3233216" y="1481848"/>
                  </a:lnTo>
                  <a:lnTo>
                    <a:pt x="3219945" y="1473847"/>
                  </a:lnTo>
                  <a:lnTo>
                    <a:pt x="3140405" y="1455242"/>
                  </a:lnTo>
                  <a:lnTo>
                    <a:pt x="3132074" y="1460106"/>
                  </a:lnTo>
                  <a:lnTo>
                    <a:pt x="3106877" y="1474393"/>
                  </a:lnTo>
                  <a:lnTo>
                    <a:pt x="3103003" y="1481861"/>
                  </a:lnTo>
                  <a:lnTo>
                    <a:pt x="3098952" y="1489240"/>
                  </a:lnTo>
                  <a:lnTo>
                    <a:pt x="3094799" y="1496593"/>
                  </a:lnTo>
                  <a:lnTo>
                    <a:pt x="3090684" y="1503959"/>
                  </a:lnTo>
                  <a:lnTo>
                    <a:pt x="3127972" y="1548041"/>
                  </a:lnTo>
                  <a:lnTo>
                    <a:pt x="3154642" y="1592999"/>
                  </a:lnTo>
                  <a:lnTo>
                    <a:pt x="3156775" y="1601571"/>
                  </a:lnTo>
                  <a:lnTo>
                    <a:pt x="3159036" y="1610118"/>
                  </a:lnTo>
                  <a:lnTo>
                    <a:pt x="3161373" y="1618653"/>
                  </a:lnTo>
                  <a:lnTo>
                    <a:pt x="3163684" y="1627200"/>
                  </a:lnTo>
                  <a:lnTo>
                    <a:pt x="3166795" y="1637271"/>
                  </a:lnTo>
                  <a:lnTo>
                    <a:pt x="3170351" y="1648371"/>
                  </a:lnTo>
                  <a:lnTo>
                    <a:pt x="3173209" y="1657400"/>
                  </a:lnTo>
                  <a:lnTo>
                    <a:pt x="3176257" y="1667510"/>
                  </a:lnTo>
                  <a:lnTo>
                    <a:pt x="3170148" y="1676476"/>
                  </a:lnTo>
                  <a:lnTo>
                    <a:pt x="3163989" y="1685404"/>
                  </a:lnTo>
                  <a:lnTo>
                    <a:pt x="3157880" y="1694357"/>
                  </a:lnTo>
                  <a:lnTo>
                    <a:pt x="3151924" y="1703374"/>
                  </a:lnTo>
                  <a:lnTo>
                    <a:pt x="3148711" y="1712226"/>
                  </a:lnTo>
                  <a:lnTo>
                    <a:pt x="3142221" y="1729905"/>
                  </a:lnTo>
                  <a:lnTo>
                    <a:pt x="3139021" y="1738744"/>
                  </a:lnTo>
                  <a:lnTo>
                    <a:pt x="3130321" y="1747913"/>
                  </a:lnTo>
                  <a:lnTo>
                    <a:pt x="3121558" y="1757006"/>
                  </a:lnTo>
                  <a:lnTo>
                    <a:pt x="3103943" y="1775117"/>
                  </a:lnTo>
                  <a:lnTo>
                    <a:pt x="3095409" y="1798675"/>
                  </a:lnTo>
                  <a:lnTo>
                    <a:pt x="3091116" y="1810461"/>
                  </a:lnTo>
                  <a:lnTo>
                    <a:pt x="3086785" y="1822208"/>
                  </a:lnTo>
                  <a:lnTo>
                    <a:pt x="3116542" y="1815439"/>
                  </a:lnTo>
                  <a:lnTo>
                    <a:pt x="3121761" y="1819617"/>
                  </a:lnTo>
                  <a:lnTo>
                    <a:pt x="3132048" y="1828101"/>
                  </a:lnTo>
                  <a:lnTo>
                    <a:pt x="3137281" y="1832279"/>
                  </a:lnTo>
                  <a:lnTo>
                    <a:pt x="3135706" y="1836178"/>
                  </a:lnTo>
                  <a:lnTo>
                    <a:pt x="3134728" y="1840242"/>
                  </a:lnTo>
                  <a:lnTo>
                    <a:pt x="3133293" y="1844179"/>
                  </a:lnTo>
                  <a:lnTo>
                    <a:pt x="3138449" y="1848408"/>
                  </a:lnTo>
                  <a:lnTo>
                    <a:pt x="3143580" y="1852688"/>
                  </a:lnTo>
                  <a:lnTo>
                    <a:pt x="3148749" y="1856930"/>
                  </a:lnTo>
                  <a:lnTo>
                    <a:pt x="3154070" y="1861045"/>
                  </a:lnTo>
                  <a:lnTo>
                    <a:pt x="3055340" y="1864106"/>
                  </a:lnTo>
                  <a:lnTo>
                    <a:pt x="2983331" y="1854796"/>
                  </a:lnTo>
                  <a:lnTo>
                    <a:pt x="2895219" y="1834565"/>
                  </a:lnTo>
                  <a:lnTo>
                    <a:pt x="2862097" y="1852917"/>
                  </a:lnTo>
                  <a:lnTo>
                    <a:pt x="2784602" y="1907044"/>
                  </a:lnTo>
                  <a:lnTo>
                    <a:pt x="2694152" y="1955253"/>
                  </a:lnTo>
                  <a:lnTo>
                    <a:pt x="2584894" y="1986610"/>
                  </a:lnTo>
                  <a:lnTo>
                    <a:pt x="2490254" y="2022767"/>
                  </a:lnTo>
                  <a:lnTo>
                    <a:pt x="2383371" y="2053247"/>
                  </a:lnTo>
                  <a:lnTo>
                    <a:pt x="2182584" y="2129612"/>
                  </a:lnTo>
                  <a:lnTo>
                    <a:pt x="2120074" y="2180577"/>
                  </a:lnTo>
                  <a:lnTo>
                    <a:pt x="2157768" y="2196922"/>
                  </a:lnTo>
                  <a:lnTo>
                    <a:pt x="2188870" y="2218867"/>
                  </a:lnTo>
                  <a:lnTo>
                    <a:pt x="2293810" y="2229243"/>
                  </a:lnTo>
                  <a:lnTo>
                    <a:pt x="2340902" y="2223109"/>
                  </a:lnTo>
                  <a:lnTo>
                    <a:pt x="2411844" y="2222474"/>
                  </a:lnTo>
                  <a:lnTo>
                    <a:pt x="2498712" y="2193277"/>
                  </a:lnTo>
                  <a:lnTo>
                    <a:pt x="2573070" y="2157984"/>
                  </a:lnTo>
                  <a:lnTo>
                    <a:pt x="2652585" y="2111006"/>
                  </a:lnTo>
                  <a:lnTo>
                    <a:pt x="2749131" y="2074722"/>
                  </a:lnTo>
                  <a:lnTo>
                    <a:pt x="2833052" y="2032571"/>
                  </a:lnTo>
                  <a:lnTo>
                    <a:pt x="2945917" y="2001050"/>
                  </a:lnTo>
                  <a:lnTo>
                    <a:pt x="3034919" y="1963978"/>
                  </a:lnTo>
                  <a:lnTo>
                    <a:pt x="3139097" y="1931974"/>
                  </a:lnTo>
                  <a:lnTo>
                    <a:pt x="3241395" y="1893836"/>
                  </a:lnTo>
                  <a:lnTo>
                    <a:pt x="3355835" y="1864106"/>
                  </a:lnTo>
                  <a:lnTo>
                    <a:pt x="3370732" y="1860219"/>
                  </a:lnTo>
                  <a:lnTo>
                    <a:pt x="3381591" y="1854085"/>
                  </a:lnTo>
                  <a:lnTo>
                    <a:pt x="3413823" y="1835150"/>
                  </a:lnTo>
                  <a:lnTo>
                    <a:pt x="3463683" y="1815439"/>
                  </a:lnTo>
                  <a:lnTo>
                    <a:pt x="3479990" y="1808949"/>
                  </a:lnTo>
                  <a:lnTo>
                    <a:pt x="3590556" y="1757286"/>
                  </a:lnTo>
                  <a:lnTo>
                    <a:pt x="3596843" y="1747913"/>
                  </a:lnTo>
                  <a:lnTo>
                    <a:pt x="3603066" y="1738744"/>
                  </a:lnTo>
                  <a:lnTo>
                    <a:pt x="3609225" y="1729574"/>
                  </a:lnTo>
                  <a:lnTo>
                    <a:pt x="3612616" y="1724367"/>
                  </a:lnTo>
                  <a:lnTo>
                    <a:pt x="3615296" y="1720265"/>
                  </a:lnTo>
                  <a:lnTo>
                    <a:pt x="3619576" y="1712607"/>
                  </a:lnTo>
                  <a:lnTo>
                    <a:pt x="3623945" y="1704987"/>
                  </a:lnTo>
                  <a:lnTo>
                    <a:pt x="3628263" y="1697355"/>
                  </a:lnTo>
                  <a:lnTo>
                    <a:pt x="3632390" y="1689633"/>
                  </a:lnTo>
                  <a:close/>
                </a:path>
                <a:path w="3665854" h="2229485">
                  <a:moveTo>
                    <a:pt x="3665524" y="1646351"/>
                  </a:moveTo>
                  <a:lnTo>
                    <a:pt x="3614699" y="1643926"/>
                  </a:lnTo>
                  <a:lnTo>
                    <a:pt x="3616756" y="1646059"/>
                  </a:lnTo>
                  <a:lnTo>
                    <a:pt x="3665524" y="164635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026456" y="0"/>
              <a:ext cx="7933690" cy="7549515"/>
            </a:xfrm>
            <a:custGeom>
              <a:avLst/>
              <a:gdLst/>
              <a:ahLst/>
              <a:cxnLst/>
              <a:rect l="l" t="t" r="r" b="b"/>
              <a:pathLst>
                <a:path w="7933690" h="7549515">
                  <a:moveTo>
                    <a:pt x="0" y="0"/>
                  </a:moveTo>
                  <a:lnTo>
                    <a:pt x="7933511" y="0"/>
                  </a:lnTo>
                  <a:lnTo>
                    <a:pt x="7933511" y="7549173"/>
                  </a:lnTo>
                  <a:lnTo>
                    <a:pt x="0" y="7549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7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20066" y="2329154"/>
            <a:ext cx="4074160" cy="574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spc="90" dirty="0" smtClean="0">
                <a:solidFill>
                  <a:srgbClr val="FFFFFF"/>
                </a:solidFill>
                <a:latin typeface="Corbel"/>
                <a:cs typeface="Corbel"/>
              </a:rPr>
              <a:t>OUR </a:t>
            </a:r>
            <a:r>
              <a:rPr lang="en-US" sz="3600" b="1" spc="105" dirty="0" smtClean="0">
                <a:solidFill>
                  <a:srgbClr val="FFFFFF"/>
                </a:solidFill>
                <a:latin typeface="Corbel"/>
                <a:cs typeface="Corbel"/>
              </a:rPr>
              <a:t>PARTNERS</a:t>
            </a:r>
            <a:endParaRPr sz="3600" dirty="0">
              <a:latin typeface="Corbel"/>
              <a:cs typeface="Corbe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40905" y="578751"/>
            <a:ext cx="11487189" cy="6562026"/>
            <a:chOff x="440905" y="578751"/>
            <a:chExt cx="11487189" cy="6562026"/>
          </a:xfrm>
        </p:grpSpPr>
        <p:sp>
          <p:nvSpPr>
            <p:cNvPr id="12" name="object 12"/>
            <p:cNvSpPr/>
            <p:nvPr/>
          </p:nvSpPr>
          <p:spPr>
            <a:xfrm>
              <a:off x="440905" y="642822"/>
              <a:ext cx="765810" cy="6497955"/>
            </a:xfrm>
            <a:custGeom>
              <a:avLst/>
              <a:gdLst/>
              <a:ahLst/>
              <a:cxnLst/>
              <a:rect l="l" t="t" r="r" b="b"/>
              <a:pathLst>
                <a:path w="765810" h="6497955">
                  <a:moveTo>
                    <a:pt x="387108" y="6110300"/>
                  </a:moveTo>
                  <a:lnTo>
                    <a:pt x="0" y="6110300"/>
                  </a:lnTo>
                  <a:lnTo>
                    <a:pt x="0" y="6497396"/>
                  </a:lnTo>
                  <a:lnTo>
                    <a:pt x="387108" y="6497396"/>
                  </a:lnTo>
                  <a:lnTo>
                    <a:pt x="387108" y="6110300"/>
                  </a:lnTo>
                  <a:close/>
                </a:path>
                <a:path w="765810" h="6497955">
                  <a:moveTo>
                    <a:pt x="765797" y="234022"/>
                  </a:moveTo>
                  <a:lnTo>
                    <a:pt x="531787" y="0"/>
                  </a:lnTo>
                  <a:lnTo>
                    <a:pt x="297789" y="234022"/>
                  </a:lnTo>
                  <a:lnTo>
                    <a:pt x="531787" y="468045"/>
                  </a:lnTo>
                  <a:lnTo>
                    <a:pt x="765797" y="2340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04677" y="6732944"/>
              <a:ext cx="104432" cy="7049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74286" y="6732944"/>
              <a:ext cx="104419" cy="7049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39501" y="6732944"/>
              <a:ext cx="104394" cy="7049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1017936" y="6733806"/>
              <a:ext cx="216535" cy="69215"/>
            </a:xfrm>
            <a:custGeom>
              <a:avLst/>
              <a:gdLst/>
              <a:ahLst/>
              <a:cxnLst/>
              <a:rect l="l" t="t" r="r" b="b"/>
              <a:pathLst>
                <a:path w="216534" h="69215">
                  <a:moveTo>
                    <a:pt x="12026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2026" y="68846"/>
                  </a:lnTo>
                  <a:lnTo>
                    <a:pt x="12026" y="56121"/>
                  </a:lnTo>
                  <a:close/>
                </a:path>
                <a:path w="216534" h="69215">
                  <a:moveTo>
                    <a:pt x="115379" y="58496"/>
                  </a:moveTo>
                  <a:lnTo>
                    <a:pt x="76504" y="58496"/>
                  </a:lnTo>
                  <a:lnTo>
                    <a:pt x="74904" y="58369"/>
                  </a:lnTo>
                  <a:lnTo>
                    <a:pt x="73545" y="57175"/>
                  </a:lnTo>
                  <a:lnTo>
                    <a:pt x="73126" y="56045"/>
                  </a:lnTo>
                  <a:lnTo>
                    <a:pt x="73126" y="38849"/>
                  </a:lnTo>
                  <a:lnTo>
                    <a:pt x="113944" y="38849"/>
                  </a:lnTo>
                  <a:lnTo>
                    <a:pt x="113944" y="28511"/>
                  </a:lnTo>
                  <a:lnTo>
                    <a:pt x="73126" y="28511"/>
                  </a:lnTo>
                  <a:lnTo>
                    <a:pt x="73126" y="12280"/>
                  </a:lnTo>
                  <a:lnTo>
                    <a:pt x="75209" y="10414"/>
                  </a:lnTo>
                  <a:lnTo>
                    <a:pt x="76644" y="10248"/>
                  </a:lnTo>
                  <a:lnTo>
                    <a:pt x="114998" y="10248"/>
                  </a:lnTo>
                  <a:lnTo>
                    <a:pt x="114998" y="0"/>
                  </a:lnTo>
                  <a:lnTo>
                    <a:pt x="70789" y="0"/>
                  </a:lnTo>
                  <a:lnTo>
                    <a:pt x="64757" y="139"/>
                  </a:lnTo>
                  <a:lnTo>
                    <a:pt x="60998" y="4279"/>
                  </a:lnTo>
                  <a:lnTo>
                    <a:pt x="60121" y="7073"/>
                  </a:lnTo>
                  <a:lnTo>
                    <a:pt x="60121" y="61264"/>
                  </a:lnTo>
                  <a:lnTo>
                    <a:pt x="60312" y="64414"/>
                  </a:lnTo>
                  <a:lnTo>
                    <a:pt x="64922" y="68846"/>
                  </a:lnTo>
                  <a:lnTo>
                    <a:pt x="70586" y="68846"/>
                  </a:lnTo>
                  <a:lnTo>
                    <a:pt x="115379" y="68846"/>
                  </a:lnTo>
                  <a:lnTo>
                    <a:pt x="115379" y="58496"/>
                  </a:lnTo>
                  <a:close/>
                </a:path>
                <a:path w="216534" h="69215">
                  <a:moveTo>
                    <a:pt x="216484" y="58496"/>
                  </a:moveTo>
                  <a:lnTo>
                    <a:pt x="185013" y="58496"/>
                  </a:lnTo>
                  <a:lnTo>
                    <a:pt x="178777" y="57365"/>
                  </a:lnTo>
                  <a:lnTo>
                    <a:pt x="173774" y="49758"/>
                  </a:lnTo>
                  <a:lnTo>
                    <a:pt x="171919" y="45504"/>
                  </a:lnTo>
                  <a:lnTo>
                    <a:pt x="171919" y="24930"/>
                  </a:lnTo>
                  <a:lnTo>
                    <a:pt x="173697" y="19748"/>
                  </a:lnTo>
                  <a:lnTo>
                    <a:pt x="179654" y="10769"/>
                  </a:lnTo>
                  <a:lnTo>
                    <a:pt x="186207" y="10248"/>
                  </a:lnTo>
                  <a:lnTo>
                    <a:pt x="215442" y="10248"/>
                  </a:lnTo>
                  <a:lnTo>
                    <a:pt x="215442" y="0"/>
                  </a:lnTo>
                  <a:lnTo>
                    <a:pt x="182803" y="0"/>
                  </a:lnTo>
                  <a:lnTo>
                    <a:pt x="172072" y="533"/>
                  </a:lnTo>
                  <a:lnTo>
                    <a:pt x="158521" y="35407"/>
                  </a:lnTo>
                  <a:lnTo>
                    <a:pt x="158699" y="41529"/>
                  </a:lnTo>
                  <a:lnTo>
                    <a:pt x="180848" y="68846"/>
                  </a:lnTo>
                  <a:lnTo>
                    <a:pt x="187477" y="68846"/>
                  </a:lnTo>
                  <a:lnTo>
                    <a:pt x="216484" y="68846"/>
                  </a:lnTo>
                  <a:lnTo>
                    <a:pt x="216484" y="58496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77725" y="6732944"/>
              <a:ext cx="70600" cy="7049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1394579" y="6733806"/>
              <a:ext cx="123189" cy="69215"/>
            </a:xfrm>
            <a:custGeom>
              <a:avLst/>
              <a:gdLst/>
              <a:ahLst/>
              <a:cxnLst/>
              <a:rect l="l" t="t" r="r" b="b"/>
              <a:pathLst>
                <a:path w="123190" h="69215">
                  <a:moveTo>
                    <a:pt x="61747" y="0"/>
                  </a:moveTo>
                  <a:lnTo>
                    <a:pt x="48755" y="0"/>
                  </a:lnTo>
                  <a:lnTo>
                    <a:pt x="48755" y="28219"/>
                  </a:lnTo>
                  <a:lnTo>
                    <a:pt x="12954" y="28219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68846"/>
                  </a:lnTo>
                  <a:lnTo>
                    <a:pt x="12954" y="68846"/>
                  </a:lnTo>
                  <a:lnTo>
                    <a:pt x="12954" y="38519"/>
                  </a:lnTo>
                  <a:lnTo>
                    <a:pt x="48755" y="38519"/>
                  </a:lnTo>
                  <a:lnTo>
                    <a:pt x="48755" y="68846"/>
                  </a:lnTo>
                  <a:lnTo>
                    <a:pt x="61747" y="68846"/>
                  </a:lnTo>
                  <a:lnTo>
                    <a:pt x="61747" y="0"/>
                  </a:lnTo>
                  <a:close/>
                </a:path>
                <a:path w="123190" h="69215">
                  <a:moveTo>
                    <a:pt x="122821" y="0"/>
                  </a:moveTo>
                  <a:lnTo>
                    <a:pt x="109893" y="0"/>
                  </a:lnTo>
                  <a:lnTo>
                    <a:pt x="109893" y="68846"/>
                  </a:lnTo>
                  <a:lnTo>
                    <a:pt x="122821" y="68846"/>
                  </a:lnTo>
                  <a:lnTo>
                    <a:pt x="122821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565560" y="6732944"/>
              <a:ext cx="85801" cy="7049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699494" y="673380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11988" y="56121"/>
                  </a:moveTo>
                  <a:lnTo>
                    <a:pt x="0" y="56121"/>
                  </a:lnTo>
                  <a:lnTo>
                    <a:pt x="0" y="68846"/>
                  </a:lnTo>
                  <a:lnTo>
                    <a:pt x="11988" y="68846"/>
                  </a:lnTo>
                  <a:lnTo>
                    <a:pt x="11988" y="56121"/>
                  </a:lnTo>
                  <a:close/>
                </a:path>
                <a:path w="228600" h="69850">
                  <a:moveTo>
                    <a:pt x="123494" y="68846"/>
                  </a:moveTo>
                  <a:lnTo>
                    <a:pt x="97294" y="44551"/>
                  </a:lnTo>
                  <a:lnTo>
                    <a:pt x="97294" y="44030"/>
                  </a:lnTo>
                  <a:lnTo>
                    <a:pt x="114020" y="44030"/>
                  </a:lnTo>
                  <a:lnTo>
                    <a:pt x="117297" y="40271"/>
                  </a:lnTo>
                  <a:lnTo>
                    <a:pt x="121945" y="31813"/>
                  </a:lnTo>
                  <a:lnTo>
                    <a:pt x="122021" y="26428"/>
                  </a:lnTo>
                  <a:lnTo>
                    <a:pt x="121945" y="10972"/>
                  </a:lnTo>
                  <a:lnTo>
                    <a:pt x="118618" y="6273"/>
                  </a:lnTo>
                  <a:lnTo>
                    <a:pt x="114617" y="228"/>
                  </a:lnTo>
                  <a:lnTo>
                    <a:pt x="108673" y="0"/>
                  </a:lnTo>
                  <a:lnTo>
                    <a:pt x="68643" y="0"/>
                  </a:lnTo>
                  <a:lnTo>
                    <a:pt x="65366" y="304"/>
                  </a:lnTo>
                  <a:lnTo>
                    <a:pt x="60198" y="5346"/>
                  </a:lnTo>
                  <a:lnTo>
                    <a:pt x="60109" y="11645"/>
                  </a:lnTo>
                  <a:lnTo>
                    <a:pt x="60109" y="68846"/>
                  </a:lnTo>
                  <a:lnTo>
                    <a:pt x="73037" y="68846"/>
                  </a:lnTo>
                  <a:lnTo>
                    <a:pt x="73037" y="12560"/>
                  </a:lnTo>
                  <a:lnTo>
                    <a:pt x="75501" y="10414"/>
                  </a:lnTo>
                  <a:lnTo>
                    <a:pt x="76555" y="10248"/>
                  </a:lnTo>
                  <a:lnTo>
                    <a:pt x="104203" y="10248"/>
                  </a:lnTo>
                  <a:lnTo>
                    <a:pt x="106184" y="12407"/>
                  </a:lnTo>
                  <a:lnTo>
                    <a:pt x="107632" y="13690"/>
                  </a:lnTo>
                  <a:lnTo>
                    <a:pt x="108673" y="16510"/>
                  </a:lnTo>
                  <a:lnTo>
                    <a:pt x="108673" y="21907"/>
                  </a:lnTo>
                  <a:lnTo>
                    <a:pt x="108483" y="29146"/>
                  </a:lnTo>
                  <a:lnTo>
                    <a:pt x="105359" y="34099"/>
                  </a:lnTo>
                  <a:lnTo>
                    <a:pt x="102323" y="34378"/>
                  </a:lnTo>
                  <a:lnTo>
                    <a:pt x="83324" y="34378"/>
                  </a:lnTo>
                  <a:lnTo>
                    <a:pt x="81241" y="36372"/>
                  </a:lnTo>
                  <a:lnTo>
                    <a:pt x="81241" y="42672"/>
                  </a:lnTo>
                  <a:lnTo>
                    <a:pt x="83121" y="45085"/>
                  </a:lnTo>
                  <a:lnTo>
                    <a:pt x="107137" y="68846"/>
                  </a:lnTo>
                  <a:lnTo>
                    <a:pt x="123494" y="68846"/>
                  </a:lnTo>
                  <a:close/>
                </a:path>
                <a:path w="228600" h="69850">
                  <a:moveTo>
                    <a:pt x="228460" y="0"/>
                  </a:moveTo>
                  <a:lnTo>
                    <a:pt x="215455" y="0"/>
                  </a:lnTo>
                  <a:lnTo>
                    <a:pt x="215455" y="42862"/>
                  </a:lnTo>
                  <a:lnTo>
                    <a:pt x="215366" y="51447"/>
                  </a:lnTo>
                  <a:lnTo>
                    <a:pt x="212255" y="54864"/>
                  </a:lnTo>
                  <a:lnTo>
                    <a:pt x="208635" y="58788"/>
                  </a:lnTo>
                  <a:lnTo>
                    <a:pt x="202247" y="59270"/>
                  </a:lnTo>
                  <a:lnTo>
                    <a:pt x="194487" y="59270"/>
                  </a:lnTo>
                  <a:lnTo>
                    <a:pt x="188595" y="58788"/>
                  </a:lnTo>
                  <a:lnTo>
                    <a:pt x="181698" y="51333"/>
                  </a:lnTo>
                  <a:lnTo>
                    <a:pt x="181635" y="0"/>
                  </a:lnTo>
                  <a:lnTo>
                    <a:pt x="168656" y="0"/>
                  </a:lnTo>
                  <a:lnTo>
                    <a:pt x="168656" y="50431"/>
                  </a:lnTo>
                  <a:lnTo>
                    <a:pt x="169405" y="56908"/>
                  </a:lnTo>
                  <a:lnTo>
                    <a:pt x="181508" y="69329"/>
                  </a:lnTo>
                  <a:lnTo>
                    <a:pt x="192227" y="69634"/>
                  </a:lnTo>
                  <a:lnTo>
                    <a:pt x="204825" y="69634"/>
                  </a:lnTo>
                  <a:lnTo>
                    <a:pt x="215544" y="69329"/>
                  </a:lnTo>
                  <a:lnTo>
                    <a:pt x="227698" y="56908"/>
                  </a:lnTo>
                  <a:lnTo>
                    <a:pt x="228460" y="50431"/>
                  </a:lnTo>
                  <a:lnTo>
                    <a:pt x="228460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6115418" y="1719884"/>
            <a:ext cx="6254115" cy="2698687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243204" marR="264160" indent="-205740">
              <a:lnSpc>
                <a:spcPct val="101699"/>
              </a:lnSpc>
              <a:spcBef>
                <a:spcPts val="60"/>
              </a:spcBef>
              <a:buSzPct val="85000"/>
              <a:buFont typeface="Wingdings"/>
              <a:buChar char=""/>
              <a:tabLst>
                <a:tab pos="244475" algn="l"/>
              </a:tabLst>
            </a:pPr>
            <a:r>
              <a:rPr lang="en-US" sz="2000" dirty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lang="en-US" sz="2000" dirty="0" smtClean="0">
                <a:solidFill>
                  <a:srgbClr val="FFFFFF"/>
                </a:solidFill>
                <a:latin typeface="Corbel"/>
                <a:cs typeface="Corbel"/>
              </a:rPr>
              <a:t>ore than 4,000 trading organizations </a:t>
            </a:r>
          </a:p>
          <a:p>
            <a:pPr marL="243204" marR="264160" indent="-205740">
              <a:lnSpc>
                <a:spcPct val="101699"/>
              </a:lnSpc>
              <a:spcBef>
                <a:spcPts val="60"/>
              </a:spcBef>
              <a:buSzPct val="85000"/>
              <a:buFont typeface="Wingdings"/>
              <a:buChar char=""/>
              <a:tabLst>
                <a:tab pos="244475" algn="l"/>
              </a:tabLst>
            </a:pPr>
            <a:endParaRPr lang="en-US" sz="2000" dirty="0">
              <a:solidFill>
                <a:srgbClr val="FFFFFF"/>
              </a:solidFill>
              <a:latin typeface="Corbel"/>
              <a:cs typeface="Corbel"/>
            </a:endParaRPr>
          </a:p>
          <a:p>
            <a:pPr marL="243204" marR="264160" indent="-205740">
              <a:lnSpc>
                <a:spcPct val="101699"/>
              </a:lnSpc>
              <a:spcBef>
                <a:spcPts val="60"/>
              </a:spcBef>
              <a:buSzPct val="85000"/>
              <a:buFont typeface="Wingdings"/>
              <a:buChar char=""/>
              <a:tabLst>
                <a:tab pos="244475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Corbel"/>
                <a:cs typeface="Corbel"/>
              </a:rPr>
              <a:t>The most reliable and largest companies for the supply of laboratory equipment</a:t>
            </a:r>
            <a:r>
              <a:rPr sz="2000" spc="-25" dirty="0" smtClean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endParaRPr sz="2000" dirty="0">
              <a:latin typeface="Corbel"/>
              <a:cs typeface="Corbel"/>
            </a:endParaRPr>
          </a:p>
          <a:p>
            <a:pPr marL="243204" marR="288290" indent="-205740">
              <a:lnSpc>
                <a:spcPct val="101699"/>
              </a:lnSpc>
              <a:spcBef>
                <a:spcPts val="1220"/>
              </a:spcBef>
              <a:buSzPct val="85000"/>
              <a:buFont typeface="Wingdings"/>
              <a:buChar char=""/>
              <a:tabLst>
                <a:tab pos="244475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Corbel"/>
                <a:cs typeface="Corbel"/>
              </a:rPr>
              <a:t>More than 7,000 end users of our products: laboratories of the largest oil companies, industrial associations, state regulatory institutions, medical organizations, universities, schools, etc.</a:t>
            </a:r>
            <a:endParaRPr sz="2000" dirty="0">
              <a:latin typeface="Corbel"/>
              <a:cs typeface="Corbe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12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51510" y="5561215"/>
            <a:ext cx="561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1990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8710" y="6015773"/>
            <a:ext cx="505142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dirty="0" smtClean="0">
                <a:latin typeface="Corbel"/>
                <a:cs typeface="Corbel"/>
              </a:rPr>
              <a:t>The date of foundation of ECROS Company</a:t>
            </a:r>
            <a:r>
              <a:rPr sz="1000" spc="-10" dirty="0" smtClean="0">
                <a:latin typeface="Corbel"/>
                <a:cs typeface="Corbel"/>
              </a:rPr>
              <a:t>.</a:t>
            </a:r>
            <a:endParaRPr sz="1000" dirty="0">
              <a:latin typeface="Corbel"/>
              <a:cs typeface="Corbe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5794" y="475119"/>
            <a:ext cx="12163781" cy="575188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156827" y="5479465"/>
            <a:ext cx="263099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spc="-10" dirty="0" smtClean="0">
                <a:latin typeface="Corbel"/>
                <a:cs typeface="Corbel"/>
              </a:rPr>
              <a:t>Start of general laboratory equipment production</a:t>
            </a:r>
            <a:endParaRPr sz="1000" dirty="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71901" y="4943614"/>
            <a:ext cx="22098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spc="-10" dirty="0" smtClean="0">
                <a:latin typeface="Corbel"/>
                <a:cs typeface="Corbel"/>
              </a:rPr>
              <a:t>Certified reference materials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986974" y="4407751"/>
            <a:ext cx="249745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spc="-10" dirty="0" smtClean="0">
                <a:latin typeface="Corbel"/>
                <a:cs typeface="Corbel"/>
              </a:rPr>
              <a:t>Start of laboratory furniture production</a:t>
            </a:r>
            <a:endParaRPr sz="1000" dirty="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02034" y="3882694"/>
            <a:ext cx="225044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spc="-10" dirty="0" smtClean="0">
                <a:latin typeface="Corbel"/>
                <a:cs typeface="Corbel"/>
              </a:rPr>
              <a:t>Launching of the plastic manufacturing</a:t>
            </a:r>
            <a:endParaRPr sz="1000" dirty="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17118" y="3364952"/>
            <a:ext cx="2919730" cy="1928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100"/>
              </a:spcBef>
            </a:pPr>
            <a:r>
              <a:rPr lang="en-US" sz="1000" spc="-10" dirty="0" smtClean="0">
                <a:latin typeface="Corbel"/>
                <a:cs typeface="Corbel"/>
              </a:rPr>
              <a:t>Obtaining of the international certificate</a:t>
            </a:r>
            <a:r>
              <a:rPr sz="1000" spc="-5" dirty="0" smtClean="0">
                <a:latin typeface="Corbel"/>
                <a:cs typeface="Corbel"/>
              </a:rPr>
              <a:t> </a:t>
            </a:r>
            <a:r>
              <a:rPr sz="1000" spc="-85" dirty="0">
                <a:latin typeface="Arial MT"/>
                <a:cs typeface="Arial MT"/>
              </a:rPr>
              <a:t>ISO</a:t>
            </a:r>
            <a:r>
              <a:rPr sz="1000" spc="-65" dirty="0">
                <a:latin typeface="Arial MT"/>
                <a:cs typeface="Arial MT"/>
              </a:rPr>
              <a:t> </a:t>
            </a:r>
            <a:r>
              <a:rPr sz="1000" spc="-10" dirty="0">
                <a:latin typeface="Corbel"/>
                <a:cs typeface="Corbel"/>
              </a:rPr>
              <a:t>9001:2000</a:t>
            </a:r>
            <a:endParaRPr sz="1000" dirty="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32160" y="2854172"/>
            <a:ext cx="4516120" cy="32419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80"/>
              </a:spcBef>
            </a:pPr>
            <a:r>
              <a:rPr lang="en-US" sz="1000" spc="-20" dirty="0" smtClean="0">
                <a:latin typeface="Corbel"/>
                <a:cs typeface="Corbel"/>
              </a:rPr>
              <a:t>ECROS Group of Companies </a:t>
            </a:r>
            <a:r>
              <a:rPr lang="en-US" sz="1000" dirty="0" smtClean="0">
                <a:latin typeface="Corbel"/>
                <a:cs typeface="Corbel"/>
              </a:rPr>
              <a:t>becomes </a:t>
            </a:r>
            <a:r>
              <a:rPr lang="en-US" sz="1000" spc="-10" dirty="0" smtClean="0">
                <a:latin typeface="Corbel"/>
                <a:cs typeface="Corbel"/>
              </a:rPr>
              <a:t>the largest manufacturer of laboratory equipment </a:t>
            </a:r>
            <a:r>
              <a:rPr lang="en-US" sz="1000" dirty="0" smtClean="0">
                <a:latin typeface="Corbel"/>
                <a:cs typeface="Corbel"/>
              </a:rPr>
              <a:t>in</a:t>
            </a:r>
            <a:r>
              <a:rPr sz="1000" dirty="0" smtClean="0">
                <a:latin typeface="Corbel"/>
                <a:cs typeface="Corbel"/>
              </a:rPr>
              <a:t> </a:t>
            </a:r>
            <a:r>
              <a:rPr lang="en-US" sz="1000" spc="-10" dirty="0" smtClean="0">
                <a:latin typeface="Corbel"/>
                <a:cs typeface="Corbel"/>
              </a:rPr>
              <a:t>Russia </a:t>
            </a:r>
            <a:r>
              <a:rPr sz="1000" dirty="0" smtClean="0">
                <a:latin typeface="Corbel"/>
                <a:cs typeface="Corbel"/>
              </a:rPr>
              <a:t>(1500 </a:t>
            </a:r>
            <a:r>
              <a:rPr lang="en-US" sz="1000" spc="-10" dirty="0" smtClean="0">
                <a:latin typeface="Corbel"/>
                <a:cs typeface="Corbel"/>
              </a:rPr>
              <a:t>employees</a:t>
            </a:r>
            <a:r>
              <a:rPr sz="1000" spc="-10" dirty="0" smtClean="0">
                <a:latin typeface="Corbel"/>
                <a:cs typeface="Corbel"/>
              </a:rPr>
              <a:t>,</a:t>
            </a:r>
            <a:r>
              <a:rPr sz="1000" dirty="0" smtClean="0">
                <a:latin typeface="Corbel"/>
                <a:cs typeface="Corbel"/>
              </a:rPr>
              <a:t> </a:t>
            </a:r>
            <a:r>
              <a:rPr sz="1000" spc="-20" dirty="0">
                <a:latin typeface="Corbel"/>
                <a:cs typeface="Corbel"/>
              </a:rPr>
              <a:t>22</a:t>
            </a:r>
            <a:r>
              <a:rPr sz="1000" spc="5" dirty="0">
                <a:latin typeface="Corbel"/>
                <a:cs typeface="Corbel"/>
              </a:rPr>
              <a:t> </a:t>
            </a:r>
            <a:r>
              <a:rPr lang="en-US" sz="1000" spc="5" dirty="0" smtClean="0">
                <a:latin typeface="Corbel"/>
                <a:cs typeface="Corbel"/>
              </a:rPr>
              <a:t>representative </a:t>
            </a:r>
            <a:r>
              <a:rPr lang="en-US" sz="1000" spc="-10" dirty="0" smtClean="0">
                <a:latin typeface="Corbel"/>
                <a:cs typeface="Corbel"/>
              </a:rPr>
              <a:t>offices</a:t>
            </a:r>
            <a:r>
              <a:rPr sz="1000" spc="-10" dirty="0" smtClean="0">
                <a:latin typeface="Corbel"/>
                <a:cs typeface="Corbel"/>
              </a:rPr>
              <a:t>)</a:t>
            </a:r>
            <a:endParaRPr sz="1000" dirty="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47254" y="1735645"/>
            <a:ext cx="5078146" cy="91050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926465" marR="5080">
              <a:lnSpc>
                <a:spcPct val="101699"/>
              </a:lnSpc>
              <a:spcBef>
                <a:spcPts val="80"/>
              </a:spcBef>
            </a:pPr>
            <a:r>
              <a:rPr lang="en-US" sz="1000" dirty="0" smtClean="0">
                <a:latin typeface="Corbel"/>
                <a:cs typeface="Corbel"/>
              </a:rPr>
              <a:t>Start of overseas supplies of equipment </a:t>
            </a:r>
            <a:r>
              <a:rPr lang="en-US" sz="1000" spc="-10" dirty="0" smtClean="0">
                <a:latin typeface="Corbel"/>
                <a:cs typeface="Corbel"/>
              </a:rPr>
              <a:t>to OPEC countries. Supplies to </a:t>
            </a:r>
            <a:r>
              <a:rPr lang="en-US" sz="1000" spc="-10" dirty="0">
                <a:latin typeface="Corbel"/>
                <a:cs typeface="Corbel"/>
              </a:rPr>
              <a:t>P</a:t>
            </a:r>
            <a:r>
              <a:rPr lang="en-US" sz="1000" spc="-10" dirty="0" smtClean="0">
                <a:latin typeface="Corbel"/>
                <a:cs typeface="Corbel"/>
              </a:rPr>
              <a:t>akistan, Israel, Nigeria, Serbia, Saudi Arabia</a:t>
            </a:r>
            <a:r>
              <a:rPr sz="1000" spc="-20" dirty="0" smtClean="0">
                <a:latin typeface="Arial MT"/>
                <a:cs typeface="Arial MT"/>
              </a:rPr>
              <a:t>.</a:t>
            </a:r>
            <a:endParaRPr lang="en-US" sz="1000" spc="-20" dirty="0" smtClean="0">
              <a:latin typeface="Arial MT"/>
              <a:cs typeface="Arial MT"/>
            </a:endParaRPr>
          </a:p>
          <a:p>
            <a:pPr marL="926465" marR="5080">
              <a:lnSpc>
                <a:spcPct val="101699"/>
              </a:lnSpc>
              <a:spcBef>
                <a:spcPts val="80"/>
              </a:spcBef>
            </a:pPr>
            <a:endParaRPr sz="1000" dirty="0" smtClean="0">
              <a:latin typeface="Arial MT"/>
              <a:cs typeface="Arial MT"/>
            </a:endParaRPr>
          </a:p>
          <a:p>
            <a:pPr marL="12700" marR="2301875">
              <a:lnSpc>
                <a:spcPct val="101699"/>
              </a:lnSpc>
              <a:spcBef>
                <a:spcPts val="750"/>
              </a:spcBef>
            </a:pPr>
            <a:r>
              <a:rPr lang="en-US" sz="1000" spc="-10" dirty="0" smtClean="0">
                <a:latin typeface="Corbel"/>
                <a:cs typeface="Corbel"/>
              </a:rPr>
              <a:t>The reorganization of the company structure </a:t>
            </a:r>
            <a:r>
              <a:rPr lang="en-US" sz="1000" dirty="0" smtClean="0">
                <a:latin typeface="Corbel"/>
                <a:cs typeface="Corbel"/>
              </a:rPr>
              <a:t>and the shift of business strategy</a:t>
            </a:r>
            <a:endParaRPr sz="1000" dirty="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77387" y="1246594"/>
            <a:ext cx="3034030" cy="32419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80"/>
              </a:spcBef>
            </a:pPr>
            <a:r>
              <a:rPr lang="en-US" sz="1000" spc="-10" dirty="0" smtClean="0">
                <a:latin typeface="Corbel"/>
                <a:cs typeface="Corbel"/>
              </a:rPr>
              <a:t>Launching of X-ray analytical instruments  production: spectrometers and diffractometers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78205" y="1518869"/>
            <a:ext cx="499745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spc="65" dirty="0" smtClean="0">
                <a:latin typeface="Corbel"/>
                <a:cs typeface="Corbel"/>
              </a:rPr>
              <a:t>HISTORY </a:t>
            </a:r>
            <a:r>
              <a:rPr lang="en-US" sz="3600" b="1" spc="55" dirty="0" smtClean="0">
                <a:latin typeface="Corbel"/>
                <a:cs typeface="Corbel"/>
              </a:rPr>
              <a:t>OF THE COMPANY</a:t>
            </a:r>
            <a:endParaRPr sz="3600" dirty="0">
              <a:latin typeface="Corbel"/>
              <a:cs typeface="Corbe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467713" y="5030876"/>
            <a:ext cx="5568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1991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383917" y="4500524"/>
            <a:ext cx="5549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1993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300120" y="3970172"/>
            <a:ext cx="5549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1997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216323" y="3439833"/>
            <a:ext cx="5715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1999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132539" y="2909480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2005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048743" y="2379129"/>
            <a:ext cx="5505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2008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964946" y="1848789"/>
            <a:ext cx="5308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2012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881149" y="1318437"/>
            <a:ext cx="5283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Corbel"/>
                <a:cs typeface="Corbel"/>
              </a:rPr>
              <a:t>2015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xfrm>
            <a:off x="8797353" y="788086"/>
            <a:ext cx="5257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" dirty="0"/>
              <a:t>2020</a:t>
            </a:r>
            <a:endParaRPr sz="2000"/>
          </a:p>
        </p:txBody>
      </p:sp>
      <p:grpSp>
        <p:nvGrpSpPr>
          <p:cNvPr id="66" name="object 55"/>
          <p:cNvGrpSpPr/>
          <p:nvPr/>
        </p:nvGrpSpPr>
        <p:grpSpPr>
          <a:xfrm>
            <a:off x="738698" y="384073"/>
            <a:ext cx="468630" cy="532130"/>
            <a:chOff x="738698" y="578751"/>
            <a:chExt cx="468630" cy="532130"/>
          </a:xfrm>
        </p:grpSpPr>
        <p:sp>
          <p:nvSpPr>
            <p:cNvPr id="67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58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59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5947" y="2187612"/>
            <a:ext cx="548385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spc="105" dirty="0" smtClean="0">
                <a:solidFill>
                  <a:srgbClr val="00885D"/>
                </a:solidFill>
              </a:rPr>
              <a:t>ECROSKHIM </a:t>
            </a:r>
            <a:r>
              <a:rPr lang="en-US" sz="3600" spc="-10" dirty="0" smtClean="0">
                <a:solidFill>
                  <a:srgbClr val="00885D"/>
                </a:solidFill>
              </a:rPr>
              <a:t>TODAY</a:t>
            </a:r>
            <a:endParaRPr sz="3600" dirty="0"/>
          </a:p>
        </p:txBody>
      </p:sp>
      <p:sp>
        <p:nvSpPr>
          <p:cNvPr id="49" name="object 49"/>
          <p:cNvSpPr txBox="1"/>
          <p:nvPr/>
        </p:nvSpPr>
        <p:spPr>
          <a:xfrm>
            <a:off x="304800" y="3027146"/>
            <a:ext cx="5037261" cy="123014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indent="1419860" algn="r">
              <a:lnSpc>
                <a:spcPct val="101699"/>
              </a:lnSpc>
              <a:spcBef>
                <a:spcPts val="45"/>
              </a:spcBef>
            </a:pPr>
            <a:r>
              <a:rPr lang="en-US" sz="2600" dirty="0" smtClean="0">
                <a:solidFill>
                  <a:srgbClr val="151616"/>
                </a:solidFill>
                <a:latin typeface="Corbel"/>
                <a:cs typeface="Corbel"/>
              </a:rPr>
              <a:t>A major Russian manufacturer of laboratory and analytical equipment</a:t>
            </a:r>
            <a:endParaRPr sz="2600" dirty="0">
              <a:latin typeface="Corbel"/>
              <a:cs typeface="Corbe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sp>
        <p:nvSpPr>
          <p:cNvPr id="62" name="object 52"/>
          <p:cNvSpPr txBox="1">
            <a:spLocks/>
          </p:cNvSpPr>
          <p:nvPr/>
        </p:nvSpPr>
        <p:spPr>
          <a:xfrm>
            <a:off x="5955662" y="871677"/>
            <a:ext cx="6236665" cy="4975721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orbel"/>
                <a:ea typeface="+mj-ea"/>
                <a:cs typeface="Corbel"/>
              </a:defRPr>
            </a:lvl1pPr>
          </a:lstStyle>
          <a:p>
            <a:pPr marL="299720" marR="5080" indent="-285750">
              <a:lnSpc>
                <a:spcPct val="101699"/>
              </a:lnSpc>
              <a:spcBef>
                <a:spcPts val="610"/>
              </a:spcBef>
              <a:buFont typeface="Arial" panose="020B0604020202020204" pitchFamily="34" charset="0"/>
              <a:buChar char="•"/>
            </a:pPr>
            <a:r>
              <a:rPr lang="en-US" sz="1800" b="0" spc="-10" dirty="0" smtClean="0"/>
              <a:t>The whole production cycle of general laboratory equipment, visualization of laboratory projects and manufacturing of furniture according to customers requests</a:t>
            </a:r>
          </a:p>
          <a:p>
            <a:pPr marL="299720" marR="5080" indent="-285750">
              <a:lnSpc>
                <a:spcPct val="101699"/>
              </a:lnSpc>
              <a:spcBef>
                <a:spcPts val="610"/>
              </a:spcBef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99720" marR="5080" indent="-285750">
              <a:lnSpc>
                <a:spcPct val="101699"/>
              </a:lnSpc>
              <a:spcBef>
                <a:spcPts val="610"/>
              </a:spcBef>
              <a:buFont typeface="Arial" panose="020B0604020202020204" pitchFamily="34" charset="0"/>
              <a:buChar char="•"/>
            </a:pPr>
            <a:r>
              <a:rPr lang="en-US" sz="1800" b="0" spc="-10" dirty="0" smtClean="0"/>
              <a:t>More than 240 employees and high-educated specialists</a:t>
            </a:r>
          </a:p>
          <a:p>
            <a:pPr marL="13970" marR="5080">
              <a:lnSpc>
                <a:spcPct val="101699"/>
              </a:lnSpc>
              <a:spcBef>
                <a:spcPts val="610"/>
              </a:spcBef>
            </a:pPr>
            <a:endParaRPr lang="en-US" sz="1800" b="0" spc="-10" dirty="0"/>
          </a:p>
          <a:p>
            <a:pPr marL="299720" marR="5080" indent="-285750">
              <a:lnSpc>
                <a:spcPct val="101699"/>
              </a:lnSpc>
              <a:spcBef>
                <a:spcPts val="610"/>
              </a:spcBef>
              <a:buFont typeface="Arial" panose="020B0604020202020204" pitchFamily="34" charset="0"/>
              <a:buChar char="•"/>
            </a:pPr>
            <a:r>
              <a:rPr lang="en-US" sz="1800" b="0" spc="-10" dirty="0" smtClean="0"/>
              <a:t>Our own plastic manufacturing site</a:t>
            </a:r>
          </a:p>
          <a:p>
            <a:pPr marL="299720" marR="5080" indent="-285750">
              <a:lnSpc>
                <a:spcPct val="101699"/>
              </a:lnSpc>
              <a:spcBef>
                <a:spcPts val="610"/>
              </a:spcBef>
              <a:buFont typeface="Arial" panose="020B0604020202020204" pitchFamily="34" charset="0"/>
              <a:buChar char="•"/>
            </a:pPr>
            <a:endParaRPr lang="en-US" sz="1800" b="0" spc="-10" dirty="0"/>
          </a:p>
          <a:p>
            <a:pPr marL="299720" marR="5080" indent="-285750">
              <a:lnSpc>
                <a:spcPct val="101699"/>
              </a:lnSpc>
              <a:spcBef>
                <a:spcPts val="610"/>
              </a:spcBef>
              <a:buFont typeface="Arial" panose="020B0604020202020204" pitchFamily="34" charset="0"/>
              <a:buChar char="•"/>
            </a:pPr>
            <a:r>
              <a:rPr lang="en-US" sz="1800" b="0" spc="-10" dirty="0" smtClean="0"/>
              <a:t>Development and production of X-ray analytical analyzers: spectrometers and diffractometers</a:t>
            </a:r>
          </a:p>
          <a:p>
            <a:pPr marL="299720" marR="5080" indent="-285750">
              <a:lnSpc>
                <a:spcPct val="101699"/>
              </a:lnSpc>
              <a:spcBef>
                <a:spcPts val="610"/>
              </a:spcBef>
              <a:buFont typeface="Arial" panose="020B0604020202020204" pitchFamily="34" charset="0"/>
              <a:buChar char="•"/>
            </a:pPr>
            <a:endParaRPr lang="en-US" sz="1800" b="0" spc="-10" dirty="0"/>
          </a:p>
          <a:p>
            <a:pPr marL="299720" marR="5080" indent="-285750">
              <a:lnSpc>
                <a:spcPct val="101699"/>
              </a:lnSpc>
              <a:spcBef>
                <a:spcPts val="610"/>
              </a:spcBef>
              <a:buFont typeface="Arial" panose="020B0604020202020204" pitchFamily="34" charset="0"/>
              <a:buChar char="•"/>
            </a:pPr>
            <a:r>
              <a:rPr lang="en-US" sz="1800" b="0" spc="-10" dirty="0" smtClean="0"/>
              <a:t>Two certified laboratories developing and manufacturing certified reference materials for oil and petroleum products analysis, gas chromatography, indicator PH paper, volumetric standards, etc.</a:t>
            </a:r>
          </a:p>
        </p:txBody>
      </p:sp>
      <p:grpSp>
        <p:nvGrpSpPr>
          <p:cNvPr id="101" name="object 55"/>
          <p:cNvGrpSpPr/>
          <p:nvPr/>
        </p:nvGrpSpPr>
        <p:grpSpPr>
          <a:xfrm>
            <a:off x="738698" y="384073"/>
            <a:ext cx="468630" cy="532130"/>
            <a:chOff x="738698" y="578751"/>
            <a:chExt cx="468630" cy="532130"/>
          </a:xfrm>
        </p:grpSpPr>
        <p:sp>
          <p:nvSpPr>
            <p:cNvPr id="102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58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59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588177" y="-12700"/>
            <a:ext cx="2251710" cy="7585709"/>
            <a:chOff x="5588177" y="-12700"/>
            <a:chExt cx="2251710" cy="7585709"/>
          </a:xfrm>
        </p:grpSpPr>
        <p:sp>
          <p:nvSpPr>
            <p:cNvPr id="7" name="object 7"/>
            <p:cNvSpPr/>
            <p:nvPr/>
          </p:nvSpPr>
          <p:spPr>
            <a:xfrm>
              <a:off x="5800191" y="0"/>
              <a:ext cx="2026920" cy="7560309"/>
            </a:xfrm>
            <a:custGeom>
              <a:avLst/>
              <a:gdLst/>
              <a:ahLst/>
              <a:cxnLst/>
              <a:rect l="l" t="t" r="r" b="b"/>
              <a:pathLst>
                <a:path w="2026920" h="7560309">
                  <a:moveTo>
                    <a:pt x="2026494" y="7560005"/>
                  </a:moveTo>
                  <a:lnTo>
                    <a:pt x="0" y="6390005"/>
                  </a:lnTo>
                  <a:lnTo>
                    <a:pt x="0" y="3780002"/>
                  </a:lnTo>
                  <a:lnTo>
                    <a:pt x="0" y="1170000"/>
                  </a:lnTo>
                  <a:lnTo>
                    <a:pt x="2026512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88178" y="957986"/>
              <a:ext cx="424180" cy="5644515"/>
            </a:xfrm>
            <a:custGeom>
              <a:avLst/>
              <a:gdLst/>
              <a:ahLst/>
              <a:cxnLst/>
              <a:rect l="l" t="t" r="r" b="b"/>
              <a:pathLst>
                <a:path w="424179" h="5644515">
                  <a:moveTo>
                    <a:pt x="424027" y="5432031"/>
                  </a:moveTo>
                  <a:lnTo>
                    <a:pt x="418426" y="5383415"/>
                  </a:lnTo>
                  <a:lnTo>
                    <a:pt x="402475" y="5338788"/>
                  </a:lnTo>
                  <a:lnTo>
                    <a:pt x="377444" y="5299430"/>
                  </a:lnTo>
                  <a:lnTo>
                    <a:pt x="344614" y="5266588"/>
                  </a:lnTo>
                  <a:lnTo>
                    <a:pt x="305244" y="5241556"/>
                  </a:lnTo>
                  <a:lnTo>
                    <a:pt x="260616" y="5225605"/>
                  </a:lnTo>
                  <a:lnTo>
                    <a:pt x="212013" y="5220005"/>
                  </a:lnTo>
                  <a:lnTo>
                    <a:pt x="163398" y="5225605"/>
                  </a:lnTo>
                  <a:lnTo>
                    <a:pt x="118770" y="5241556"/>
                  </a:lnTo>
                  <a:lnTo>
                    <a:pt x="79400" y="5266588"/>
                  </a:lnTo>
                  <a:lnTo>
                    <a:pt x="46570" y="5299430"/>
                  </a:lnTo>
                  <a:lnTo>
                    <a:pt x="21539" y="5338788"/>
                  </a:lnTo>
                  <a:lnTo>
                    <a:pt x="5588" y="5383415"/>
                  </a:lnTo>
                  <a:lnTo>
                    <a:pt x="0" y="5432031"/>
                  </a:lnTo>
                  <a:lnTo>
                    <a:pt x="5588" y="5480647"/>
                  </a:lnTo>
                  <a:lnTo>
                    <a:pt x="21539" y="5525262"/>
                  </a:lnTo>
                  <a:lnTo>
                    <a:pt x="46570" y="5564632"/>
                  </a:lnTo>
                  <a:lnTo>
                    <a:pt x="79400" y="5597461"/>
                  </a:lnTo>
                  <a:lnTo>
                    <a:pt x="118770" y="5622493"/>
                  </a:lnTo>
                  <a:lnTo>
                    <a:pt x="163398" y="5638444"/>
                  </a:lnTo>
                  <a:lnTo>
                    <a:pt x="212013" y="5644045"/>
                  </a:lnTo>
                  <a:lnTo>
                    <a:pt x="260616" y="5638444"/>
                  </a:lnTo>
                  <a:lnTo>
                    <a:pt x="305244" y="5622493"/>
                  </a:lnTo>
                  <a:lnTo>
                    <a:pt x="344614" y="5597461"/>
                  </a:lnTo>
                  <a:lnTo>
                    <a:pt x="377444" y="5564632"/>
                  </a:lnTo>
                  <a:lnTo>
                    <a:pt x="402475" y="5525262"/>
                  </a:lnTo>
                  <a:lnTo>
                    <a:pt x="418426" y="5480647"/>
                  </a:lnTo>
                  <a:lnTo>
                    <a:pt x="424027" y="5432031"/>
                  </a:lnTo>
                  <a:close/>
                </a:path>
                <a:path w="424179" h="5644515">
                  <a:moveTo>
                    <a:pt x="424027" y="212013"/>
                  </a:moveTo>
                  <a:lnTo>
                    <a:pt x="418426" y="163410"/>
                  </a:lnTo>
                  <a:lnTo>
                    <a:pt x="402475" y="118783"/>
                  </a:lnTo>
                  <a:lnTo>
                    <a:pt x="377444" y="79413"/>
                  </a:lnTo>
                  <a:lnTo>
                    <a:pt x="344614" y="46583"/>
                  </a:lnTo>
                  <a:lnTo>
                    <a:pt x="305244" y="21551"/>
                  </a:lnTo>
                  <a:lnTo>
                    <a:pt x="260616" y="5600"/>
                  </a:lnTo>
                  <a:lnTo>
                    <a:pt x="212013" y="0"/>
                  </a:lnTo>
                  <a:lnTo>
                    <a:pt x="163398" y="5600"/>
                  </a:lnTo>
                  <a:lnTo>
                    <a:pt x="118770" y="21551"/>
                  </a:lnTo>
                  <a:lnTo>
                    <a:pt x="79400" y="46583"/>
                  </a:lnTo>
                  <a:lnTo>
                    <a:pt x="46570" y="79413"/>
                  </a:lnTo>
                  <a:lnTo>
                    <a:pt x="21539" y="118783"/>
                  </a:lnTo>
                  <a:lnTo>
                    <a:pt x="5588" y="163410"/>
                  </a:lnTo>
                  <a:lnTo>
                    <a:pt x="0" y="212013"/>
                  </a:lnTo>
                  <a:lnTo>
                    <a:pt x="5588" y="260629"/>
                  </a:lnTo>
                  <a:lnTo>
                    <a:pt x="21539" y="305257"/>
                  </a:lnTo>
                  <a:lnTo>
                    <a:pt x="46570" y="344627"/>
                  </a:lnTo>
                  <a:lnTo>
                    <a:pt x="79400" y="377456"/>
                  </a:lnTo>
                  <a:lnTo>
                    <a:pt x="118770" y="402488"/>
                  </a:lnTo>
                  <a:lnTo>
                    <a:pt x="163398" y="418439"/>
                  </a:lnTo>
                  <a:lnTo>
                    <a:pt x="212013" y="424027"/>
                  </a:lnTo>
                  <a:lnTo>
                    <a:pt x="260616" y="418439"/>
                  </a:lnTo>
                  <a:lnTo>
                    <a:pt x="305244" y="402488"/>
                  </a:lnTo>
                  <a:lnTo>
                    <a:pt x="344614" y="377456"/>
                  </a:lnTo>
                  <a:lnTo>
                    <a:pt x="377444" y="344627"/>
                  </a:lnTo>
                  <a:lnTo>
                    <a:pt x="402475" y="305257"/>
                  </a:lnTo>
                  <a:lnTo>
                    <a:pt x="418426" y="260629"/>
                  </a:lnTo>
                  <a:lnTo>
                    <a:pt x="424027" y="212013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738698" y="384073"/>
            <a:ext cx="468630" cy="532130"/>
            <a:chOff x="738698" y="578751"/>
            <a:chExt cx="468630" cy="532130"/>
          </a:xfrm>
        </p:grpSpPr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498289" y="2428335"/>
            <a:ext cx="5455029" cy="1744592"/>
          </a:xfrm>
          <a:prstGeom prst="rect">
            <a:avLst/>
          </a:prstGeom>
        </p:spPr>
        <p:txBody>
          <a:bodyPr vert="horz" wrap="square" lIns="0" tIns="989342" rIns="0" bIns="0" rtlCol="0">
            <a:spAutoFit/>
          </a:bodyPr>
          <a:lstStyle/>
          <a:p>
            <a:pPr marL="284480" marR="5080">
              <a:lnSpc>
                <a:spcPts val="2910"/>
              </a:lnSpc>
              <a:spcBef>
                <a:spcPts val="570"/>
              </a:spcBef>
            </a:pPr>
            <a:r>
              <a:rPr lang="en-US" spc="40" dirty="0" smtClean="0"/>
              <a:t>LABORATORY</a:t>
            </a:r>
            <a:br>
              <a:rPr lang="en-US" spc="40" dirty="0" smtClean="0"/>
            </a:br>
            <a:r>
              <a:rPr lang="en-US" dirty="0" smtClean="0"/>
              <a:t>FURNITURE </a:t>
            </a:r>
            <a:r>
              <a:rPr lang="en-US" spc="75" dirty="0" smtClean="0"/>
              <a:t>MANUFACTURING</a:t>
            </a:r>
            <a:endParaRPr spc="75" dirty="0"/>
          </a:p>
        </p:txBody>
      </p:sp>
      <p:pic>
        <p:nvPicPr>
          <p:cNvPr id="63" name="object 6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906" y="4684915"/>
            <a:ext cx="2788313" cy="1569110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13" y="4682731"/>
            <a:ext cx="2776365" cy="1562087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13" y="830745"/>
            <a:ext cx="5644506" cy="3772319"/>
          </a:xfrm>
          <a:prstGeom prst="rect">
            <a:avLst/>
          </a:prstGeom>
        </p:spPr>
      </p:pic>
      <p:sp>
        <p:nvSpPr>
          <p:cNvPr id="77" name="object 77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9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72" y="4534312"/>
            <a:ext cx="2490409" cy="2490409"/>
          </a:xfrm>
          <a:prstGeom prst="rect">
            <a:avLst/>
          </a:prstGeom>
          <a:effectLst>
            <a:outerShdw blurRad="101600" dist="50800" dir="4800000" sx="99000" sy="99000" algn="ctr" rotWithShape="0">
              <a:schemeClr val="bg1"/>
            </a:outerShdw>
          </a:effectLst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24" y="4340802"/>
            <a:ext cx="2316537" cy="2316537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bg1"/>
            </a:outerShdw>
          </a:effectLst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829" y="4671256"/>
            <a:ext cx="2468339" cy="2468339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bg1"/>
            </a:outerShdw>
          </a:effectLst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r="24116"/>
          <a:stretch/>
        </p:blipFill>
        <p:spPr>
          <a:xfrm>
            <a:off x="440909" y="1012571"/>
            <a:ext cx="1153799" cy="229710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4" t="16976" r="25860" b="15946"/>
          <a:stretch/>
        </p:blipFill>
        <p:spPr>
          <a:xfrm>
            <a:off x="3706587" y="2080243"/>
            <a:ext cx="897272" cy="1229435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1" t="21910" r="27751" b="19447"/>
          <a:stretch/>
        </p:blipFill>
        <p:spPr>
          <a:xfrm>
            <a:off x="4629530" y="2255696"/>
            <a:ext cx="849269" cy="1046116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5" r="31249"/>
          <a:stretch/>
        </p:blipFill>
        <p:spPr>
          <a:xfrm>
            <a:off x="1717721" y="957986"/>
            <a:ext cx="906584" cy="233495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4" r="33268"/>
          <a:stretch/>
        </p:blipFill>
        <p:spPr>
          <a:xfrm>
            <a:off x="2624305" y="598667"/>
            <a:ext cx="1061500" cy="27044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9385"/>
            <a:ext cx="7924800" cy="7533466"/>
            <a:chOff x="0" y="0"/>
            <a:chExt cx="7827111" cy="756030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800191" y="0"/>
              <a:ext cx="2026920" cy="7560309"/>
            </a:xfrm>
            <a:custGeom>
              <a:avLst/>
              <a:gdLst/>
              <a:ahLst/>
              <a:cxnLst/>
              <a:rect l="l" t="t" r="r" b="b"/>
              <a:pathLst>
                <a:path w="2026920" h="7560309">
                  <a:moveTo>
                    <a:pt x="2026494" y="7560005"/>
                  </a:moveTo>
                  <a:lnTo>
                    <a:pt x="0" y="6390005"/>
                  </a:lnTo>
                  <a:lnTo>
                    <a:pt x="0" y="3780002"/>
                  </a:lnTo>
                  <a:lnTo>
                    <a:pt x="0" y="1170000"/>
                  </a:lnTo>
                  <a:lnTo>
                    <a:pt x="2026512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88177" y="957986"/>
              <a:ext cx="424180" cy="5644515"/>
            </a:xfrm>
            <a:custGeom>
              <a:avLst/>
              <a:gdLst/>
              <a:ahLst/>
              <a:cxnLst/>
              <a:rect l="l" t="t" r="r" b="b"/>
              <a:pathLst>
                <a:path w="424179" h="5644515">
                  <a:moveTo>
                    <a:pt x="424027" y="5432031"/>
                  </a:moveTo>
                  <a:lnTo>
                    <a:pt x="418426" y="5383415"/>
                  </a:lnTo>
                  <a:lnTo>
                    <a:pt x="402475" y="5338788"/>
                  </a:lnTo>
                  <a:lnTo>
                    <a:pt x="377444" y="5299430"/>
                  </a:lnTo>
                  <a:lnTo>
                    <a:pt x="344614" y="5266588"/>
                  </a:lnTo>
                  <a:lnTo>
                    <a:pt x="305244" y="5241556"/>
                  </a:lnTo>
                  <a:lnTo>
                    <a:pt x="260616" y="5225605"/>
                  </a:lnTo>
                  <a:lnTo>
                    <a:pt x="212013" y="5220005"/>
                  </a:lnTo>
                  <a:lnTo>
                    <a:pt x="163398" y="5225605"/>
                  </a:lnTo>
                  <a:lnTo>
                    <a:pt x="118770" y="5241556"/>
                  </a:lnTo>
                  <a:lnTo>
                    <a:pt x="79400" y="5266588"/>
                  </a:lnTo>
                  <a:lnTo>
                    <a:pt x="46570" y="5299430"/>
                  </a:lnTo>
                  <a:lnTo>
                    <a:pt x="21539" y="5338788"/>
                  </a:lnTo>
                  <a:lnTo>
                    <a:pt x="5588" y="5383415"/>
                  </a:lnTo>
                  <a:lnTo>
                    <a:pt x="0" y="5432031"/>
                  </a:lnTo>
                  <a:lnTo>
                    <a:pt x="5588" y="5480647"/>
                  </a:lnTo>
                  <a:lnTo>
                    <a:pt x="21539" y="5525262"/>
                  </a:lnTo>
                  <a:lnTo>
                    <a:pt x="46570" y="5564632"/>
                  </a:lnTo>
                  <a:lnTo>
                    <a:pt x="79400" y="5597461"/>
                  </a:lnTo>
                  <a:lnTo>
                    <a:pt x="118770" y="5622493"/>
                  </a:lnTo>
                  <a:lnTo>
                    <a:pt x="163398" y="5638444"/>
                  </a:lnTo>
                  <a:lnTo>
                    <a:pt x="212013" y="5644045"/>
                  </a:lnTo>
                  <a:lnTo>
                    <a:pt x="260616" y="5638444"/>
                  </a:lnTo>
                  <a:lnTo>
                    <a:pt x="305244" y="5622493"/>
                  </a:lnTo>
                  <a:lnTo>
                    <a:pt x="344614" y="5597461"/>
                  </a:lnTo>
                  <a:lnTo>
                    <a:pt x="377444" y="5564632"/>
                  </a:lnTo>
                  <a:lnTo>
                    <a:pt x="402475" y="5525262"/>
                  </a:lnTo>
                  <a:lnTo>
                    <a:pt x="418426" y="5480647"/>
                  </a:lnTo>
                  <a:lnTo>
                    <a:pt x="424027" y="5432031"/>
                  </a:lnTo>
                  <a:close/>
                </a:path>
                <a:path w="424179" h="5644515">
                  <a:moveTo>
                    <a:pt x="424027" y="212013"/>
                  </a:moveTo>
                  <a:lnTo>
                    <a:pt x="418426" y="163410"/>
                  </a:lnTo>
                  <a:lnTo>
                    <a:pt x="402475" y="118783"/>
                  </a:lnTo>
                  <a:lnTo>
                    <a:pt x="377444" y="79413"/>
                  </a:lnTo>
                  <a:lnTo>
                    <a:pt x="344614" y="46583"/>
                  </a:lnTo>
                  <a:lnTo>
                    <a:pt x="305244" y="21551"/>
                  </a:lnTo>
                  <a:lnTo>
                    <a:pt x="260616" y="5600"/>
                  </a:lnTo>
                  <a:lnTo>
                    <a:pt x="212013" y="0"/>
                  </a:lnTo>
                  <a:lnTo>
                    <a:pt x="163398" y="5600"/>
                  </a:lnTo>
                  <a:lnTo>
                    <a:pt x="118770" y="21551"/>
                  </a:lnTo>
                  <a:lnTo>
                    <a:pt x="79400" y="46583"/>
                  </a:lnTo>
                  <a:lnTo>
                    <a:pt x="46570" y="79413"/>
                  </a:lnTo>
                  <a:lnTo>
                    <a:pt x="21539" y="118783"/>
                  </a:lnTo>
                  <a:lnTo>
                    <a:pt x="5588" y="163410"/>
                  </a:lnTo>
                  <a:lnTo>
                    <a:pt x="0" y="212013"/>
                  </a:lnTo>
                  <a:lnTo>
                    <a:pt x="5588" y="260629"/>
                  </a:lnTo>
                  <a:lnTo>
                    <a:pt x="21539" y="305257"/>
                  </a:lnTo>
                  <a:lnTo>
                    <a:pt x="46570" y="344627"/>
                  </a:lnTo>
                  <a:lnTo>
                    <a:pt x="79400" y="377456"/>
                  </a:lnTo>
                  <a:lnTo>
                    <a:pt x="118770" y="402488"/>
                  </a:lnTo>
                  <a:lnTo>
                    <a:pt x="163398" y="418439"/>
                  </a:lnTo>
                  <a:lnTo>
                    <a:pt x="212013" y="424027"/>
                  </a:lnTo>
                  <a:lnTo>
                    <a:pt x="260616" y="418439"/>
                  </a:lnTo>
                  <a:lnTo>
                    <a:pt x="305244" y="402488"/>
                  </a:lnTo>
                  <a:lnTo>
                    <a:pt x="344614" y="377456"/>
                  </a:lnTo>
                  <a:lnTo>
                    <a:pt x="377444" y="344627"/>
                  </a:lnTo>
                  <a:lnTo>
                    <a:pt x="402475" y="305257"/>
                  </a:lnTo>
                  <a:lnTo>
                    <a:pt x="418426" y="260629"/>
                  </a:lnTo>
                  <a:lnTo>
                    <a:pt x="424027" y="212013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5960" y="693674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45238" y="2908979"/>
            <a:ext cx="5455029" cy="906709"/>
          </a:xfrm>
          <a:prstGeom prst="rect">
            <a:avLst/>
          </a:prstGeom>
        </p:spPr>
        <p:txBody>
          <a:bodyPr vert="horz" wrap="square" lIns="0" tIns="161340" rIns="0" bIns="0" rtlCol="0">
            <a:spAutoFit/>
          </a:bodyPr>
          <a:lstStyle/>
          <a:p>
            <a:pPr marL="284480" marR="5080">
              <a:lnSpc>
                <a:spcPts val="2910"/>
              </a:lnSpc>
              <a:spcBef>
                <a:spcPts val="570"/>
              </a:spcBef>
            </a:pPr>
            <a:r>
              <a:rPr lang="en-US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STUDENT LABORATORY FURNITURE “EVRIKA”</a:t>
            </a:r>
            <a:endParaRPr spc="75" dirty="0"/>
          </a:p>
        </p:txBody>
      </p:sp>
      <p:sp>
        <p:nvSpPr>
          <p:cNvPr id="48" name="object 48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pic>
        <p:nvPicPr>
          <p:cNvPr id="50" name="object 6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80" y="633314"/>
            <a:ext cx="5165750" cy="3277641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545" r="18047" b="-545"/>
          <a:stretch/>
        </p:blipFill>
        <p:spPr>
          <a:xfrm>
            <a:off x="6996146" y="4014355"/>
            <a:ext cx="2627164" cy="190586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1" r="10786" b="12253"/>
          <a:stretch/>
        </p:blipFill>
        <p:spPr>
          <a:xfrm>
            <a:off x="9753540" y="4015221"/>
            <a:ext cx="2496605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6" name="object 6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5" name="object 55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776221" y="3202254"/>
            <a:ext cx="3619514" cy="81689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2910"/>
              </a:lnSpc>
              <a:spcBef>
                <a:spcPts val="570"/>
              </a:spcBef>
            </a:pPr>
            <a:r>
              <a:rPr lang="en-US" spc="80" dirty="0" smtClean="0"/>
              <a:t>FURNITURE </a:t>
            </a:r>
            <a:r>
              <a:rPr lang="en-US" spc="40" dirty="0" smtClean="0"/>
              <a:t>MANUFACTURING</a:t>
            </a:r>
            <a:endParaRPr spc="40" dirty="0"/>
          </a:p>
        </p:txBody>
      </p:sp>
      <p:pic>
        <p:nvPicPr>
          <p:cNvPr id="62" name="object 6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18845" y="1712836"/>
            <a:ext cx="2787865" cy="1975180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20674" y="3778910"/>
            <a:ext cx="2794990" cy="2086406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63468" y="591019"/>
            <a:ext cx="2797860" cy="1864868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4625" y="4207535"/>
            <a:ext cx="2359101" cy="1572539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697910" y="4471279"/>
            <a:ext cx="2763418" cy="1841689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200907" y="4213313"/>
            <a:ext cx="2389657" cy="1593443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680867" y="2543327"/>
            <a:ext cx="2780461" cy="1853641"/>
          </a:xfrm>
          <a:prstGeom prst="rect">
            <a:avLst/>
          </a:prstGeom>
        </p:spPr>
      </p:pic>
      <p:sp>
        <p:nvSpPr>
          <p:cNvPr id="69" name="object 69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11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35800" y="926066"/>
            <a:ext cx="5465711" cy="517865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8" name="object 8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641433" y="2847860"/>
            <a:ext cx="4416425" cy="821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135"/>
              </a:lnSpc>
              <a:spcBef>
                <a:spcPts val="100"/>
              </a:spcBef>
            </a:pPr>
            <a:r>
              <a:rPr lang="en-US" dirty="0" smtClean="0"/>
              <a:t>LABORATORY </a:t>
            </a:r>
            <a:r>
              <a:rPr lang="en-US" spc="-10" dirty="0" smtClean="0"/>
              <a:t>WARE</a:t>
            </a:r>
            <a:endParaRPr spc="-10" dirty="0"/>
          </a:p>
          <a:p>
            <a:pPr marL="249554" algn="ctr">
              <a:lnSpc>
                <a:spcPts val="3135"/>
              </a:lnSpc>
            </a:pPr>
            <a:r>
              <a:rPr lang="en-US" spc="-50" dirty="0" smtClean="0"/>
              <a:t>AND PLASTIC</a:t>
            </a:r>
            <a:endParaRPr spc="-50" dirty="0"/>
          </a:p>
        </p:txBody>
      </p:sp>
      <p:sp>
        <p:nvSpPr>
          <p:cNvPr id="65" name="object 65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07418" y="3384492"/>
            <a:ext cx="4866005" cy="1913985"/>
          </a:xfrm>
          <a:prstGeom prst="rect">
            <a:avLst/>
          </a:prstGeom>
        </p:spPr>
        <p:txBody>
          <a:bodyPr vert="horz" wrap="square" lIns="0" tIns="213995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1685"/>
              </a:spcBef>
            </a:pPr>
            <a:endParaRPr lang="en-US" sz="2800" b="1" spc="60" dirty="0" smtClean="0">
              <a:latin typeface="Corbel"/>
              <a:cs typeface="Corbel"/>
            </a:endParaRPr>
          </a:p>
          <a:p>
            <a:pPr marL="46355">
              <a:lnSpc>
                <a:spcPct val="100000"/>
              </a:lnSpc>
              <a:spcBef>
                <a:spcPts val="1685"/>
              </a:spcBef>
            </a:pPr>
            <a:r>
              <a:rPr lang="en-US" sz="1800" dirty="0" smtClean="0">
                <a:latin typeface="Corbel"/>
                <a:cs typeface="Corbel"/>
              </a:rPr>
              <a:t>Injection molding on modern injection molding and blow molding machines. </a:t>
            </a:r>
          </a:p>
          <a:p>
            <a:pPr marL="46355">
              <a:lnSpc>
                <a:spcPct val="100000"/>
              </a:lnSpc>
              <a:spcBef>
                <a:spcPts val="1685"/>
              </a:spcBef>
            </a:pPr>
            <a:r>
              <a:rPr lang="en-US" sz="1800" dirty="0" smtClean="0">
                <a:latin typeface="Corbel"/>
                <a:cs typeface="Corbel"/>
              </a:rPr>
              <a:t>Over 100 proprietary mold designs</a:t>
            </a:r>
            <a:r>
              <a:rPr sz="1800" spc="-10" dirty="0" smtClean="0">
                <a:latin typeface="Corbel"/>
                <a:cs typeface="Corbel"/>
              </a:rPr>
              <a:t>.</a:t>
            </a:r>
            <a:endParaRPr sz="18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94985" cy="7560309"/>
            <a:chOff x="0" y="0"/>
            <a:chExt cx="5594985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00954" cy="75600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73155" cy="7461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958" y="2801340"/>
              <a:ext cx="3159950" cy="475552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858293" y="-12700"/>
            <a:ext cx="3333115" cy="7585709"/>
            <a:chOff x="5858293" y="-12700"/>
            <a:chExt cx="3333115" cy="7585709"/>
          </a:xfrm>
        </p:grpSpPr>
        <p:sp>
          <p:nvSpPr>
            <p:cNvPr id="7" name="object 7"/>
            <p:cNvSpPr/>
            <p:nvPr/>
          </p:nvSpPr>
          <p:spPr>
            <a:xfrm>
              <a:off x="6017069" y="0"/>
              <a:ext cx="3161665" cy="7560309"/>
            </a:xfrm>
            <a:custGeom>
              <a:avLst/>
              <a:gdLst/>
              <a:ahLst/>
              <a:cxnLst/>
              <a:rect l="l" t="t" r="r" b="b"/>
              <a:pathLst>
                <a:path w="3161665" h="7560309">
                  <a:moveTo>
                    <a:pt x="3161499" y="7560005"/>
                  </a:moveTo>
                  <a:lnTo>
                    <a:pt x="1692833" y="6712071"/>
                  </a:lnTo>
                  <a:lnTo>
                    <a:pt x="0" y="5734723"/>
                  </a:lnTo>
                  <a:lnTo>
                    <a:pt x="0" y="3780002"/>
                  </a:lnTo>
                  <a:lnTo>
                    <a:pt x="0" y="1825294"/>
                  </a:lnTo>
                  <a:lnTo>
                    <a:pt x="1692833" y="847940"/>
                  </a:lnTo>
                  <a:lnTo>
                    <a:pt x="3161516" y="0"/>
                  </a:lnTo>
                </a:path>
              </a:pathLst>
            </a:custGeom>
            <a:ln w="25401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58294" y="1666506"/>
              <a:ext cx="318135" cy="4227195"/>
            </a:xfrm>
            <a:custGeom>
              <a:avLst/>
              <a:gdLst/>
              <a:ahLst/>
              <a:cxnLst/>
              <a:rect l="l" t="t" r="r" b="b"/>
              <a:pathLst>
                <a:path w="318135" h="4227195">
                  <a:moveTo>
                    <a:pt x="317563" y="4068216"/>
                  </a:moveTo>
                  <a:lnTo>
                    <a:pt x="309460" y="4018038"/>
                  </a:lnTo>
                  <a:lnTo>
                    <a:pt x="286918" y="3974439"/>
                  </a:lnTo>
                  <a:lnTo>
                    <a:pt x="252552" y="3940073"/>
                  </a:lnTo>
                  <a:lnTo>
                    <a:pt x="208953" y="3917531"/>
                  </a:lnTo>
                  <a:lnTo>
                    <a:pt x="158775" y="3909428"/>
                  </a:lnTo>
                  <a:lnTo>
                    <a:pt x="108585" y="3917531"/>
                  </a:lnTo>
                  <a:lnTo>
                    <a:pt x="64998" y="3940073"/>
                  </a:lnTo>
                  <a:lnTo>
                    <a:pt x="30632" y="3974439"/>
                  </a:lnTo>
                  <a:lnTo>
                    <a:pt x="8089" y="4018038"/>
                  </a:lnTo>
                  <a:lnTo>
                    <a:pt x="0" y="4068216"/>
                  </a:lnTo>
                  <a:lnTo>
                    <a:pt x="8089" y="4118406"/>
                  </a:lnTo>
                  <a:lnTo>
                    <a:pt x="30632" y="4161993"/>
                  </a:lnTo>
                  <a:lnTo>
                    <a:pt x="64998" y="4196359"/>
                  </a:lnTo>
                  <a:lnTo>
                    <a:pt x="108585" y="4218902"/>
                  </a:lnTo>
                  <a:lnTo>
                    <a:pt x="158775" y="4226992"/>
                  </a:lnTo>
                  <a:lnTo>
                    <a:pt x="208953" y="4218902"/>
                  </a:lnTo>
                  <a:lnTo>
                    <a:pt x="252552" y="4196359"/>
                  </a:lnTo>
                  <a:lnTo>
                    <a:pt x="286918" y="4161993"/>
                  </a:lnTo>
                  <a:lnTo>
                    <a:pt x="309460" y="4118406"/>
                  </a:lnTo>
                  <a:lnTo>
                    <a:pt x="317563" y="4068216"/>
                  </a:lnTo>
                  <a:close/>
                </a:path>
                <a:path w="318135" h="4227195">
                  <a:moveTo>
                    <a:pt x="317563" y="158788"/>
                  </a:moveTo>
                  <a:lnTo>
                    <a:pt x="309460" y="108610"/>
                  </a:lnTo>
                  <a:lnTo>
                    <a:pt x="286918" y="65011"/>
                  </a:lnTo>
                  <a:lnTo>
                    <a:pt x="252552" y="30645"/>
                  </a:lnTo>
                  <a:lnTo>
                    <a:pt x="208953" y="8102"/>
                  </a:lnTo>
                  <a:lnTo>
                    <a:pt x="158775" y="0"/>
                  </a:lnTo>
                  <a:lnTo>
                    <a:pt x="108585" y="8102"/>
                  </a:lnTo>
                  <a:lnTo>
                    <a:pt x="64998" y="30645"/>
                  </a:lnTo>
                  <a:lnTo>
                    <a:pt x="30632" y="65011"/>
                  </a:lnTo>
                  <a:lnTo>
                    <a:pt x="8089" y="108610"/>
                  </a:lnTo>
                  <a:lnTo>
                    <a:pt x="0" y="158788"/>
                  </a:lnTo>
                  <a:lnTo>
                    <a:pt x="8089" y="208978"/>
                  </a:lnTo>
                  <a:lnTo>
                    <a:pt x="30632" y="252564"/>
                  </a:lnTo>
                  <a:lnTo>
                    <a:pt x="64998" y="286931"/>
                  </a:lnTo>
                  <a:lnTo>
                    <a:pt x="108585" y="309473"/>
                  </a:lnTo>
                  <a:lnTo>
                    <a:pt x="158775" y="317563"/>
                  </a:lnTo>
                  <a:lnTo>
                    <a:pt x="208953" y="309473"/>
                  </a:lnTo>
                  <a:lnTo>
                    <a:pt x="252552" y="286931"/>
                  </a:lnTo>
                  <a:lnTo>
                    <a:pt x="286918" y="252564"/>
                  </a:lnTo>
                  <a:lnTo>
                    <a:pt x="309460" y="208978"/>
                  </a:lnTo>
                  <a:lnTo>
                    <a:pt x="317563" y="15878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738698" y="578751"/>
            <a:ext cx="468630" cy="532130"/>
            <a:chOff x="738698" y="578751"/>
            <a:chExt cx="468630" cy="532130"/>
          </a:xfrm>
        </p:grpSpPr>
        <p:sp>
          <p:nvSpPr>
            <p:cNvPr id="56" name="object 56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22"/>
                  </a:lnTo>
                  <a:lnTo>
                    <a:pt x="234000" y="468045"/>
                  </a:lnTo>
                  <a:lnTo>
                    <a:pt x="468011" y="234022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8698" y="642823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AF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8698" y="578751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30" h="468630">
                  <a:moveTo>
                    <a:pt x="234003" y="0"/>
                  </a:moveTo>
                  <a:lnTo>
                    <a:pt x="0" y="234010"/>
                  </a:lnTo>
                  <a:lnTo>
                    <a:pt x="234000" y="468033"/>
                  </a:lnTo>
                  <a:lnTo>
                    <a:pt x="468011" y="234010"/>
                  </a:lnTo>
                  <a:lnTo>
                    <a:pt x="234003" y="0"/>
                  </a:lnTo>
                  <a:close/>
                </a:path>
              </a:pathLst>
            </a:custGeom>
            <a:solidFill>
              <a:srgbClr val="008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45960" y="693673"/>
              <a:ext cx="276225" cy="243840"/>
            </a:xfrm>
            <a:custGeom>
              <a:avLst/>
              <a:gdLst/>
              <a:ahLst/>
              <a:cxnLst/>
              <a:rect l="l" t="t" r="r" b="b"/>
              <a:pathLst>
                <a:path w="276225" h="243840">
                  <a:moveTo>
                    <a:pt x="191698" y="161023"/>
                  </a:moveTo>
                  <a:lnTo>
                    <a:pt x="158118" y="161023"/>
                  </a:lnTo>
                  <a:lnTo>
                    <a:pt x="158118" y="243382"/>
                  </a:lnTo>
                  <a:lnTo>
                    <a:pt x="191698" y="243382"/>
                  </a:lnTo>
                  <a:lnTo>
                    <a:pt x="191698" y="161023"/>
                  </a:lnTo>
                  <a:close/>
                </a:path>
                <a:path w="276225" h="243840">
                  <a:moveTo>
                    <a:pt x="42537" y="208318"/>
                  </a:moveTo>
                  <a:lnTo>
                    <a:pt x="42537" y="241350"/>
                  </a:lnTo>
                  <a:lnTo>
                    <a:pt x="48127" y="242252"/>
                  </a:lnTo>
                  <a:lnTo>
                    <a:pt x="53661" y="242811"/>
                  </a:lnTo>
                  <a:lnTo>
                    <a:pt x="59432" y="242811"/>
                  </a:lnTo>
                  <a:lnTo>
                    <a:pt x="94244" y="236589"/>
                  </a:lnTo>
                  <a:lnTo>
                    <a:pt x="123739" y="219386"/>
                  </a:lnTo>
                  <a:lnTo>
                    <a:pt x="131364" y="210362"/>
                  </a:lnTo>
                  <a:lnTo>
                    <a:pt x="53661" y="210362"/>
                  </a:lnTo>
                  <a:lnTo>
                    <a:pt x="47943" y="209816"/>
                  </a:lnTo>
                  <a:lnTo>
                    <a:pt x="42537" y="208318"/>
                  </a:lnTo>
                  <a:close/>
                </a:path>
                <a:path w="276225" h="243840">
                  <a:moveTo>
                    <a:pt x="275344" y="151930"/>
                  </a:moveTo>
                  <a:lnTo>
                    <a:pt x="126787" y="151930"/>
                  </a:lnTo>
                  <a:lnTo>
                    <a:pt x="126024" y="157124"/>
                  </a:lnTo>
                  <a:lnTo>
                    <a:pt x="124735" y="162153"/>
                  </a:lnTo>
                  <a:lnTo>
                    <a:pt x="122859" y="166954"/>
                  </a:lnTo>
                  <a:lnTo>
                    <a:pt x="122698" y="166954"/>
                  </a:lnTo>
                  <a:lnTo>
                    <a:pt x="112783" y="184468"/>
                  </a:lnTo>
                  <a:lnTo>
                    <a:pt x="98225" y="198197"/>
                  </a:lnTo>
                  <a:lnTo>
                    <a:pt x="80088" y="207157"/>
                  </a:lnTo>
                  <a:lnTo>
                    <a:pt x="59438" y="210362"/>
                  </a:lnTo>
                  <a:lnTo>
                    <a:pt x="131364" y="210362"/>
                  </a:lnTo>
                  <a:lnTo>
                    <a:pt x="145657" y="193447"/>
                  </a:lnTo>
                  <a:lnTo>
                    <a:pt x="157744" y="161023"/>
                  </a:lnTo>
                  <a:lnTo>
                    <a:pt x="274049" y="161023"/>
                  </a:lnTo>
                  <a:lnTo>
                    <a:pt x="275150" y="155092"/>
                  </a:lnTo>
                  <a:lnTo>
                    <a:pt x="275344" y="151930"/>
                  </a:lnTo>
                  <a:close/>
                </a:path>
                <a:path w="276225" h="243840">
                  <a:moveTo>
                    <a:pt x="117661" y="151930"/>
                  </a:moveTo>
                  <a:lnTo>
                    <a:pt x="993" y="151930"/>
                  </a:lnTo>
                  <a:lnTo>
                    <a:pt x="1187" y="153606"/>
                  </a:lnTo>
                  <a:lnTo>
                    <a:pt x="1950" y="156743"/>
                  </a:lnTo>
                  <a:lnTo>
                    <a:pt x="1744" y="156743"/>
                  </a:lnTo>
                  <a:lnTo>
                    <a:pt x="9475" y="174533"/>
                  </a:lnTo>
                  <a:lnTo>
                    <a:pt x="22402" y="188709"/>
                  </a:lnTo>
                  <a:lnTo>
                    <a:pt x="39329" y="198084"/>
                  </a:lnTo>
                  <a:lnTo>
                    <a:pt x="59057" y="201472"/>
                  </a:lnTo>
                  <a:lnTo>
                    <a:pt x="77778" y="198436"/>
                  </a:lnTo>
                  <a:lnTo>
                    <a:pt x="90546" y="191820"/>
                  </a:lnTo>
                  <a:lnTo>
                    <a:pt x="59057" y="191820"/>
                  </a:lnTo>
                  <a:lnTo>
                    <a:pt x="44388" y="189539"/>
                  </a:lnTo>
                  <a:lnTo>
                    <a:pt x="31460" y="183170"/>
                  </a:lnTo>
                  <a:lnTo>
                    <a:pt x="20968" y="173427"/>
                  </a:lnTo>
                  <a:lnTo>
                    <a:pt x="13608" y="161035"/>
                  </a:lnTo>
                  <a:lnTo>
                    <a:pt x="115465" y="161023"/>
                  </a:lnTo>
                  <a:lnTo>
                    <a:pt x="116390" y="158064"/>
                  </a:lnTo>
                  <a:lnTo>
                    <a:pt x="117107" y="155092"/>
                  </a:lnTo>
                  <a:lnTo>
                    <a:pt x="117661" y="151930"/>
                  </a:lnTo>
                  <a:close/>
                </a:path>
                <a:path w="276225" h="243840">
                  <a:moveTo>
                    <a:pt x="115271" y="161023"/>
                  </a:moveTo>
                  <a:lnTo>
                    <a:pt x="104856" y="161035"/>
                  </a:lnTo>
                  <a:lnTo>
                    <a:pt x="97504" y="173432"/>
                  </a:lnTo>
                  <a:lnTo>
                    <a:pt x="86976" y="183172"/>
                  </a:lnTo>
                  <a:lnTo>
                    <a:pt x="73938" y="189539"/>
                  </a:lnTo>
                  <a:lnTo>
                    <a:pt x="59057" y="191820"/>
                  </a:lnTo>
                  <a:lnTo>
                    <a:pt x="90546" y="191820"/>
                  </a:lnTo>
                  <a:lnTo>
                    <a:pt x="94048" y="190006"/>
                  </a:lnTo>
                  <a:lnTo>
                    <a:pt x="106876" y="177196"/>
                  </a:lnTo>
                  <a:lnTo>
                    <a:pt x="115271" y="161023"/>
                  </a:lnTo>
                  <a:close/>
                </a:path>
                <a:path w="276225" h="243840">
                  <a:moveTo>
                    <a:pt x="247712" y="73825"/>
                  </a:moveTo>
                  <a:lnTo>
                    <a:pt x="191698" y="73825"/>
                  </a:lnTo>
                  <a:lnTo>
                    <a:pt x="197636" y="77724"/>
                  </a:lnTo>
                  <a:lnTo>
                    <a:pt x="203561" y="81254"/>
                  </a:lnTo>
                  <a:lnTo>
                    <a:pt x="208208" y="83667"/>
                  </a:lnTo>
                  <a:lnTo>
                    <a:pt x="218597" y="90852"/>
                  </a:lnTo>
                  <a:lnTo>
                    <a:pt x="227749" y="99925"/>
                  </a:lnTo>
                  <a:lnTo>
                    <a:pt x="235198" y="110562"/>
                  </a:lnTo>
                  <a:lnTo>
                    <a:pt x="240475" y="122440"/>
                  </a:lnTo>
                  <a:lnTo>
                    <a:pt x="3599" y="122440"/>
                  </a:lnTo>
                  <a:lnTo>
                    <a:pt x="1742" y="128371"/>
                  </a:lnTo>
                  <a:lnTo>
                    <a:pt x="1195" y="131356"/>
                  </a:lnTo>
                  <a:lnTo>
                    <a:pt x="274981" y="131368"/>
                  </a:lnTo>
                  <a:lnTo>
                    <a:pt x="274596" y="128015"/>
                  </a:lnTo>
                  <a:lnTo>
                    <a:pt x="274049" y="124675"/>
                  </a:lnTo>
                  <a:lnTo>
                    <a:pt x="273530" y="122440"/>
                  </a:lnTo>
                  <a:lnTo>
                    <a:pt x="124364" y="122440"/>
                  </a:lnTo>
                  <a:lnTo>
                    <a:pt x="273527" y="122427"/>
                  </a:lnTo>
                  <a:lnTo>
                    <a:pt x="251801" y="78308"/>
                  </a:lnTo>
                  <a:lnTo>
                    <a:pt x="248064" y="74218"/>
                  </a:lnTo>
                  <a:lnTo>
                    <a:pt x="247712" y="73825"/>
                  </a:lnTo>
                  <a:close/>
                </a:path>
                <a:path w="276225" h="243840">
                  <a:moveTo>
                    <a:pt x="75589" y="190"/>
                  </a:moveTo>
                  <a:lnTo>
                    <a:pt x="42015" y="190"/>
                  </a:lnTo>
                  <a:lnTo>
                    <a:pt x="42015" y="21907"/>
                  </a:lnTo>
                  <a:lnTo>
                    <a:pt x="41629" y="26365"/>
                  </a:lnTo>
                  <a:lnTo>
                    <a:pt x="42537" y="31546"/>
                  </a:lnTo>
                  <a:lnTo>
                    <a:pt x="42537" y="32092"/>
                  </a:lnTo>
                  <a:lnTo>
                    <a:pt x="42759" y="32092"/>
                  </a:lnTo>
                  <a:lnTo>
                    <a:pt x="42922" y="33769"/>
                  </a:lnTo>
                  <a:lnTo>
                    <a:pt x="43491" y="35623"/>
                  </a:lnTo>
                  <a:lnTo>
                    <a:pt x="44044" y="37668"/>
                  </a:lnTo>
                  <a:lnTo>
                    <a:pt x="74701" y="73004"/>
                  </a:lnTo>
                  <a:lnTo>
                    <a:pt x="91911" y="83286"/>
                  </a:lnTo>
                  <a:lnTo>
                    <a:pt x="102400" y="90506"/>
                  </a:lnTo>
                  <a:lnTo>
                    <a:pt x="111608" y="99668"/>
                  </a:lnTo>
                  <a:lnTo>
                    <a:pt x="119081" y="110427"/>
                  </a:lnTo>
                  <a:lnTo>
                    <a:pt x="124364" y="122440"/>
                  </a:lnTo>
                  <a:lnTo>
                    <a:pt x="157380" y="122440"/>
                  </a:lnTo>
                  <a:lnTo>
                    <a:pt x="135478" y="77927"/>
                  </a:lnTo>
                  <a:lnTo>
                    <a:pt x="131799" y="73825"/>
                  </a:lnTo>
                  <a:lnTo>
                    <a:pt x="130092" y="71996"/>
                  </a:lnTo>
                  <a:lnTo>
                    <a:pt x="117571" y="61563"/>
                  </a:lnTo>
                  <a:lnTo>
                    <a:pt x="104178" y="52577"/>
                  </a:lnTo>
                  <a:lnTo>
                    <a:pt x="91131" y="43421"/>
                  </a:lnTo>
                  <a:lnTo>
                    <a:pt x="79645" y="32473"/>
                  </a:lnTo>
                  <a:lnTo>
                    <a:pt x="77230" y="27361"/>
                  </a:lnTo>
                  <a:lnTo>
                    <a:pt x="75753" y="20489"/>
                  </a:lnTo>
                  <a:lnTo>
                    <a:pt x="75111" y="13301"/>
                  </a:lnTo>
                  <a:lnTo>
                    <a:pt x="75203" y="7238"/>
                  </a:lnTo>
                  <a:lnTo>
                    <a:pt x="75383" y="5397"/>
                  </a:lnTo>
                  <a:lnTo>
                    <a:pt x="75589" y="2057"/>
                  </a:lnTo>
                  <a:lnTo>
                    <a:pt x="75589" y="190"/>
                  </a:lnTo>
                  <a:close/>
                </a:path>
                <a:path w="276225" h="243840">
                  <a:moveTo>
                    <a:pt x="191698" y="0"/>
                  </a:moveTo>
                  <a:lnTo>
                    <a:pt x="158118" y="0"/>
                  </a:lnTo>
                  <a:lnTo>
                    <a:pt x="158118" y="122440"/>
                  </a:lnTo>
                  <a:lnTo>
                    <a:pt x="191698" y="122440"/>
                  </a:lnTo>
                  <a:lnTo>
                    <a:pt x="191698" y="73825"/>
                  </a:lnTo>
                  <a:lnTo>
                    <a:pt x="247712" y="73825"/>
                  </a:lnTo>
                  <a:lnTo>
                    <a:pt x="246397" y="72351"/>
                  </a:lnTo>
                  <a:lnTo>
                    <a:pt x="236400" y="62331"/>
                  </a:lnTo>
                  <a:lnTo>
                    <a:pt x="231194" y="59004"/>
                  </a:lnTo>
                  <a:lnTo>
                    <a:pt x="212612" y="47599"/>
                  </a:lnTo>
                  <a:lnTo>
                    <a:pt x="204289" y="41369"/>
                  </a:lnTo>
                  <a:lnTo>
                    <a:pt x="195968" y="32842"/>
                  </a:lnTo>
                  <a:lnTo>
                    <a:pt x="194108" y="30429"/>
                  </a:lnTo>
                  <a:lnTo>
                    <a:pt x="192610" y="25984"/>
                  </a:lnTo>
                  <a:lnTo>
                    <a:pt x="191808" y="21907"/>
                  </a:lnTo>
                  <a:lnTo>
                    <a:pt x="191698" y="0"/>
                  </a:lnTo>
                  <a:close/>
                </a:path>
                <a:path w="276225" h="243840">
                  <a:moveTo>
                    <a:pt x="59161" y="83108"/>
                  </a:moveTo>
                  <a:lnTo>
                    <a:pt x="42213" y="85553"/>
                  </a:lnTo>
                  <a:lnTo>
                    <a:pt x="27191" y="92419"/>
                  </a:lnTo>
                  <a:lnTo>
                    <a:pt x="14798" y="103002"/>
                  </a:lnTo>
                  <a:lnTo>
                    <a:pt x="5741" y="116598"/>
                  </a:lnTo>
                  <a:lnTo>
                    <a:pt x="112229" y="116598"/>
                  </a:lnTo>
                  <a:lnTo>
                    <a:pt x="103153" y="103002"/>
                  </a:lnTo>
                  <a:lnTo>
                    <a:pt x="90787" y="92419"/>
                  </a:lnTo>
                  <a:lnTo>
                    <a:pt x="75876" y="85553"/>
                  </a:lnTo>
                  <a:lnTo>
                    <a:pt x="59161" y="83108"/>
                  </a:lnTo>
                  <a:close/>
                </a:path>
                <a:path w="276225" h="243840">
                  <a:moveTo>
                    <a:pt x="275529" y="137375"/>
                  </a:moveTo>
                  <a:lnTo>
                    <a:pt x="259" y="137375"/>
                  </a:lnTo>
                  <a:lnTo>
                    <a:pt x="78" y="139026"/>
                  </a:lnTo>
                  <a:lnTo>
                    <a:pt x="0" y="143662"/>
                  </a:lnTo>
                  <a:lnTo>
                    <a:pt x="151" y="146354"/>
                  </a:lnTo>
                  <a:lnTo>
                    <a:pt x="275730" y="146367"/>
                  </a:lnTo>
                  <a:lnTo>
                    <a:pt x="275615" y="137642"/>
                  </a:lnTo>
                  <a:lnTo>
                    <a:pt x="275529" y="137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504238" y="2264410"/>
            <a:ext cx="5455029" cy="1175680"/>
          </a:xfrm>
          <a:prstGeom prst="rect">
            <a:avLst/>
          </a:prstGeom>
        </p:spPr>
        <p:txBody>
          <a:bodyPr vert="horz" wrap="square" lIns="0" tIns="794232" rIns="0" bIns="0" rtlCol="0">
            <a:spAutoFit/>
          </a:bodyPr>
          <a:lstStyle/>
          <a:p>
            <a:pPr marL="248285" marR="5080">
              <a:lnSpc>
                <a:spcPts val="2910"/>
              </a:lnSpc>
              <a:spcBef>
                <a:spcPts val="570"/>
              </a:spcBef>
            </a:pPr>
            <a:r>
              <a:rPr lang="en-US" spc="70" dirty="0" smtClean="0"/>
              <a:t>PIPETTE TIPS</a:t>
            </a:r>
            <a:endParaRPr spc="-10" dirty="0"/>
          </a:p>
        </p:txBody>
      </p:sp>
      <p:sp>
        <p:nvSpPr>
          <p:cNvPr id="68" name="object 68"/>
          <p:cNvSpPr txBox="1"/>
          <p:nvPr/>
        </p:nvSpPr>
        <p:spPr>
          <a:xfrm>
            <a:off x="498289" y="6804697"/>
            <a:ext cx="1802764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35"/>
              </a:spcBef>
              <a:tabLst>
                <a:tab pos="458470" algn="l"/>
              </a:tabLst>
            </a:pPr>
            <a:r>
              <a:rPr sz="1600" dirty="0">
                <a:solidFill>
                  <a:srgbClr val="00885D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www.ecohim.ru</a:t>
            </a:r>
            <a:endParaRPr sz="1600" dirty="0">
              <a:latin typeface="Corbel"/>
              <a:cs typeface="Corbel"/>
            </a:endParaRP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48" y="2333625"/>
            <a:ext cx="5039783" cy="335985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70" name="Picture 5" descr="C:\Users\Tsarev\Desktop\Фото товара\Наконечники\2024-08-26\Универсальный наконечник (россыпь) 200 мкл в штативах (1х96) 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7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5" t="12717" r="24204" b="6685"/>
          <a:stretch/>
        </p:blipFill>
        <p:spPr bwMode="auto">
          <a:xfrm flipH="1">
            <a:off x="9683264" y="3324225"/>
            <a:ext cx="2498246" cy="2728728"/>
          </a:xfrm>
          <a:prstGeom prst="rect">
            <a:avLst/>
          </a:prstGeom>
          <a:noFill/>
          <a:effectLst>
            <a:outerShdw blurRad="50800" dist="50800" dir="5400000" sx="102000" sy="102000" algn="ctr" rotWithShape="0">
              <a:schemeClr val="tx1">
                <a:lumMod val="75000"/>
                <a:lumOff val="25000"/>
                <a:alpha val="5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2" r="23498" b="5223"/>
          <a:stretch/>
        </p:blipFill>
        <p:spPr>
          <a:xfrm>
            <a:off x="8833683" y="578751"/>
            <a:ext cx="2731877" cy="26194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</TotalTime>
  <Words>492</Words>
  <Application>Microsoft Office PowerPoint</Application>
  <PresentationFormat>Произвольный</PresentationFormat>
  <Paragraphs>116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Презентация PowerPoint</vt:lpstr>
      <vt:lpstr>ECROSKHIM LTD. Production of laboratory equipment and furniture, development and implementation services, wholesale and retail sales.</vt:lpstr>
      <vt:lpstr>2020</vt:lpstr>
      <vt:lpstr>ECROSKHIM TODAY</vt:lpstr>
      <vt:lpstr>LABORATORY FURNITURE MANUFACTURING</vt:lpstr>
      <vt:lpstr>STUDENT LABORATORY FURNITURE “EVRIKA”</vt:lpstr>
      <vt:lpstr>FURNITURE MANUFACTURING</vt:lpstr>
      <vt:lpstr>LABORATORY WARE AND PLASTIC</vt:lpstr>
      <vt:lpstr>PIPETTE TIPS</vt:lpstr>
      <vt:lpstr>Презентация PowerPoint</vt:lpstr>
      <vt:lpstr>PLASTIC MANUFACTURING</vt:lpstr>
      <vt:lpstr>GENERAL LABORATORY EQUIPMENT</vt:lpstr>
      <vt:lpstr>GENERAL LABORATORY EQUIPMENT MANUFACTURING</vt:lpstr>
      <vt:lpstr>Презентация PowerPoint</vt:lpstr>
      <vt:lpstr>X-RAY EQUIPMENT MANUFACTURING</vt:lpstr>
      <vt:lpstr>OPTICAL INSTRUMENTS:</vt:lpstr>
      <vt:lpstr>OPTICAL INSTRUMENTS PRODUCTION</vt:lpstr>
      <vt:lpstr>ELECTRO-CHEMICAL EQUIPMENT:</vt:lpstr>
      <vt:lpstr>ELECTRO-CHEMICAL EQUIPMENT PRODUCTION</vt:lpstr>
      <vt:lpstr>Презентация PowerPoint</vt:lpstr>
      <vt:lpstr>Презентация PowerPoint</vt:lpstr>
      <vt:lpstr>GLASS CAPILLAR VISCOMETERS</vt:lpstr>
      <vt:lpstr>VISCOMETERS PRODUCTION</vt:lpstr>
      <vt:lpstr>SALES TEAM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ECROS_Present_RUSx27- (vers2) sales.cdr</dc:title>
  <dc:creator>Спирин Вячеслав</dc:creator>
  <cp:lastModifiedBy>Царев Игорь Борисович</cp:lastModifiedBy>
  <cp:revision>46</cp:revision>
  <dcterms:created xsi:type="dcterms:W3CDTF">2024-03-07T10:26:43Z</dcterms:created>
  <dcterms:modified xsi:type="dcterms:W3CDTF">2025-10-06T08:55:03Z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2023-11-14T00:00:00Z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2024-03-07T00:00:00Z</vt:filetime>
  </property>
  <property fmtid="{D5CDD505-2E9C-101B-9397-08002B2CF9AE}" pid="5" name="Producer">
    <vt:lpwstr>iLovePDF</vt:lpwstr>
  </property>
</Properties>
</file>